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
      <p:font typeface="Fira Sans Extra Condensed Medium"/>
      <p:regular r:id="rId25"/>
      <p:bold r:id="rId26"/>
      <p:italic r:id="rId27"/>
      <p:boldItalic r:id="rId28"/>
    </p:embeddedFont>
    <p:embeddedFont>
      <p:font typeface="Fira Sans Condensed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07">
          <p15:clr>
            <a:srgbClr val="9AA0A6"/>
          </p15:clr>
        </p15:guide>
      </p15:sldGuideLst>
    </p:ext>
    <p:ext uri="http://customooxmlschemas.google.com/">
      <go:slidesCustomData xmlns:go="http://customooxmlschemas.google.com/" r:id="rId33" roundtripDataSignature="AMtx7mhzTh/O6MuIGkcS+gCD0sUwz9Re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1CA724-7C05-42F5-B6E1-E9F707212036}">
  <a:tblStyle styleId="{B81CA724-7C05-42F5-B6E1-E9F70721203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0118F36-92BD-4D9E-8F40-27B5E4E0A53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0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Condensed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CondensedMedium-italic.fntdata"/><Relationship Id="rId30" Type="http://schemas.openxmlformats.org/officeDocument/2006/relationships/font" Target="fonts/FiraSansCondensedMedium-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FiraSansCondensedMedium-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Slab-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HI everyone, </a:t>
            </a:r>
            <a:endParaRPr/>
          </a:p>
          <a:p>
            <a:pPr indent="0" lvl="0" marL="0" rtl="0" algn="l">
              <a:lnSpc>
                <a:spcPct val="100000"/>
              </a:lnSpc>
              <a:spcBef>
                <a:spcPts val="0"/>
              </a:spcBef>
              <a:spcAft>
                <a:spcPts val="0"/>
              </a:spcAft>
              <a:buSzPts val="1100"/>
              <a:buNone/>
            </a:pPr>
            <a:r>
              <a:rPr lang="en-CA"/>
              <a:t>We are here to present our extension of previous project for insurance fraud detection.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e446d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3e446d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Sol - 2 min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500"/>
              <a:t>Xinyi - 1 min</a:t>
            </a:r>
            <a:endParaRPr sz="1500"/>
          </a:p>
          <a:p>
            <a:pPr indent="0" lvl="0" marL="0" rtl="0" algn="l">
              <a:lnSpc>
                <a:spcPct val="100000"/>
              </a:lnSpc>
              <a:spcBef>
                <a:spcPts val="0"/>
              </a:spcBef>
              <a:spcAft>
                <a:spcPts val="0"/>
              </a:spcAft>
              <a:buSzPts val="1100"/>
              <a:buNone/>
            </a:pPr>
            <a:r>
              <a:rPr lang="en-CA" sz="1500"/>
              <a:t>From our previous analysis in the last section, we have already gained some business insights regarding </a:t>
            </a:r>
            <a:r>
              <a:rPr lang="en-CA" sz="1400"/>
              <a:t>the</a:t>
            </a:r>
            <a:r>
              <a:rPr lang="en-CA" sz="1200"/>
              <a:t> </a:t>
            </a:r>
            <a:r>
              <a:rPr lang="en-CA" sz="1500">
                <a:solidFill>
                  <a:schemeClr val="dk1"/>
                </a:solidFill>
                <a:latin typeface="Roboto Slab"/>
                <a:ea typeface="Roboto Slab"/>
                <a:cs typeface="Roboto Slab"/>
                <a:sym typeface="Roboto Slab"/>
              </a:rPr>
              <a:t>Important factors to judge How likely is the claim Fraudulent. Our new deployment provides our potential users an interface to get the prediction results. And our docker solution enables users to access the prediction whether their local configuration is.</a:t>
            </a:r>
            <a:endParaRPr sz="1500">
              <a:solidFill>
                <a:schemeClr val="dk1"/>
              </a:solidFill>
              <a:latin typeface="Roboto Slab"/>
              <a:ea typeface="Roboto Slab"/>
              <a:cs typeface="Roboto Slab"/>
              <a:sym typeface="Roboto Slab"/>
            </a:endParaRPr>
          </a:p>
          <a:p>
            <a:pPr indent="0" lvl="0" marL="0" rtl="0" algn="l">
              <a:lnSpc>
                <a:spcPct val="100000"/>
              </a:lnSpc>
              <a:spcBef>
                <a:spcPts val="0"/>
              </a:spcBef>
              <a:spcAft>
                <a:spcPts val="0"/>
              </a:spcAft>
              <a:buSzPts val="1100"/>
              <a:buNone/>
            </a:pPr>
            <a:r>
              <a:rPr lang="en-CA" sz="1400">
                <a:solidFill>
                  <a:schemeClr val="dk1"/>
                </a:solidFill>
                <a:latin typeface="Roboto Slab"/>
                <a:ea typeface="Roboto Slab"/>
                <a:cs typeface="Roboto Slab"/>
                <a:sym typeface="Roboto Slab"/>
              </a:rPr>
              <a:t>Threats to Validity:  </a:t>
            </a:r>
            <a:endParaRPr sz="1400">
              <a:solidFill>
                <a:schemeClr val="dk1"/>
              </a:solidFill>
              <a:latin typeface="Roboto Slab"/>
              <a:ea typeface="Roboto Slab"/>
              <a:cs typeface="Roboto Slab"/>
              <a:sym typeface="Roboto Slab"/>
            </a:endParaRPr>
          </a:p>
          <a:p>
            <a:pPr indent="-317500" lvl="0" marL="457200" rtl="0" algn="l">
              <a:lnSpc>
                <a:spcPct val="100000"/>
              </a:lnSpc>
              <a:spcBef>
                <a:spcPts val="0"/>
              </a:spcBef>
              <a:spcAft>
                <a:spcPts val="0"/>
              </a:spcAft>
              <a:buClr>
                <a:schemeClr val="dk1"/>
              </a:buClr>
              <a:buSzPts val="1400"/>
              <a:buFont typeface="Roboto Slab"/>
              <a:buAutoNum type="arabicPeriod"/>
            </a:pPr>
            <a:r>
              <a:rPr lang="en-CA" sz="1400">
                <a:solidFill>
                  <a:schemeClr val="dk1"/>
                </a:solidFill>
                <a:latin typeface="Roboto Slab"/>
                <a:ea typeface="Roboto Slab"/>
                <a:cs typeface="Roboto Slab"/>
                <a:sym typeface="Roboto Slab"/>
              </a:rPr>
              <a:t>For now, we only return a result that according to the input data, whether the insurance claim is a fraudulent claim or not. </a:t>
            </a:r>
            <a:r>
              <a:rPr lang="en-CA" sz="1500">
                <a:solidFill>
                  <a:schemeClr val="dk1"/>
                </a:solidFill>
                <a:latin typeface="Roboto Slab"/>
                <a:ea typeface="Roboto Slab"/>
                <a:cs typeface="Roboto Slab"/>
                <a:sym typeface="Roboto Slab"/>
              </a:rPr>
              <a:t>If </a:t>
            </a:r>
            <a:r>
              <a:rPr lang="en-CA" sz="1500">
                <a:solidFill>
                  <a:schemeClr val="dk1"/>
                </a:solidFill>
                <a:latin typeface="Roboto Slab"/>
                <a:ea typeface="Roboto Slab"/>
                <a:cs typeface="Roboto Slab"/>
                <a:sym typeface="Roboto Slab"/>
              </a:rPr>
              <a:t>we want to improve the user experience, we should </a:t>
            </a:r>
            <a:r>
              <a:rPr lang="en-CA" sz="1400">
                <a:solidFill>
                  <a:schemeClr val="dk1"/>
                </a:solidFill>
                <a:latin typeface="Roboto Slab"/>
                <a:ea typeface="Roboto Slab"/>
                <a:cs typeface="Roboto Slab"/>
                <a:sym typeface="Roboto Slab"/>
              </a:rPr>
              <a:t>interpret our model and provide</a:t>
            </a:r>
            <a:r>
              <a:rPr lang="en-CA" sz="1400">
                <a:solidFill>
                  <a:schemeClr val="dk1"/>
                </a:solidFill>
                <a:latin typeface="Roboto Slab"/>
                <a:ea typeface="Roboto Slab"/>
                <a:cs typeface="Roboto Slab"/>
                <a:sym typeface="Roboto Slab"/>
              </a:rPr>
              <a:t> explanation to users.</a:t>
            </a:r>
            <a:endParaRPr sz="1400">
              <a:solidFill>
                <a:schemeClr val="dk1"/>
              </a:solidFill>
              <a:latin typeface="Roboto Slab"/>
              <a:ea typeface="Roboto Slab"/>
              <a:cs typeface="Roboto Slab"/>
              <a:sym typeface="Roboto Slab"/>
            </a:endParaRPr>
          </a:p>
          <a:p>
            <a:pPr indent="-317500" lvl="0" marL="457200" rtl="0" algn="l">
              <a:lnSpc>
                <a:spcPct val="100000"/>
              </a:lnSpc>
              <a:spcBef>
                <a:spcPts val="0"/>
              </a:spcBef>
              <a:spcAft>
                <a:spcPts val="0"/>
              </a:spcAft>
              <a:buClr>
                <a:schemeClr val="dk1"/>
              </a:buClr>
              <a:buSzPts val="1400"/>
              <a:buFont typeface="Roboto Slab"/>
              <a:buAutoNum type="arabicPeriod"/>
            </a:pPr>
            <a:r>
              <a:rPr lang="en-CA" sz="1400">
                <a:solidFill>
                  <a:schemeClr val="dk1"/>
                </a:solidFill>
                <a:latin typeface="Roboto Slab"/>
                <a:ea typeface="Roboto Slab"/>
                <a:cs typeface="Roboto Slab"/>
                <a:sym typeface="Roboto Slab"/>
              </a:rPr>
              <a:t>Another limitation of our current analysis is our data source. We used a single dataset from past years, so our current architecture is designed for batch data. For our next steps, we plan to integrate more data source like demographic information to increase the metrics of our model. We also plan to enable our solution to accommodate stream data, then we can train and iterate our model with real time data flow.</a:t>
            </a:r>
            <a:endParaRPr sz="1400">
              <a:solidFill>
                <a:schemeClr val="dk1"/>
              </a:solidFill>
              <a:latin typeface="Roboto Slab"/>
              <a:ea typeface="Roboto Slab"/>
              <a:cs typeface="Roboto Slab"/>
              <a:sym typeface="Roboto Slab"/>
            </a:endParaRPr>
          </a:p>
          <a:p>
            <a:pPr indent="0" lvl="0" marL="0" rtl="0" algn="l">
              <a:lnSpc>
                <a:spcPct val="100000"/>
              </a:lnSpc>
              <a:spcBef>
                <a:spcPts val="0"/>
              </a:spcBef>
              <a:spcAft>
                <a:spcPts val="0"/>
              </a:spcAft>
              <a:buClr>
                <a:schemeClr val="dk1"/>
              </a:buClr>
              <a:buSzPts val="1100"/>
              <a:buFont typeface="Arial"/>
              <a:buNone/>
            </a:pPr>
            <a:r>
              <a:rPr lang="en-CA" sz="1400">
                <a:solidFill>
                  <a:schemeClr val="dk1"/>
                </a:solidFill>
                <a:latin typeface="Roboto Slab"/>
                <a:ea typeface="Roboto Slab"/>
                <a:cs typeface="Roboto Slab"/>
                <a:sym typeface="Roboto Slab"/>
              </a:rPr>
              <a:t>Next Steps:  </a:t>
            </a:r>
            <a:endParaRPr sz="1400">
              <a:solidFill>
                <a:schemeClr val="dk1"/>
              </a:solidFill>
              <a:latin typeface="Roboto Slab"/>
              <a:ea typeface="Roboto Slab"/>
              <a:cs typeface="Roboto Slab"/>
              <a:sym typeface="Roboto Slab"/>
            </a:endParaRPr>
          </a:p>
          <a:p>
            <a:pPr indent="-317500" lvl="0" marL="457200" rtl="0" algn="l">
              <a:lnSpc>
                <a:spcPct val="100000"/>
              </a:lnSpc>
              <a:spcBef>
                <a:spcPts val="0"/>
              </a:spcBef>
              <a:spcAft>
                <a:spcPts val="0"/>
              </a:spcAft>
              <a:buClr>
                <a:schemeClr val="dk1"/>
              </a:buClr>
              <a:buSzPts val="1400"/>
              <a:buFont typeface="Roboto Slab"/>
              <a:buChar char="-"/>
            </a:pPr>
            <a:r>
              <a:rPr lang="en-CA" sz="1500">
                <a:solidFill>
                  <a:srgbClr val="333333"/>
                </a:solidFill>
                <a:highlight>
                  <a:srgbClr val="FFFFFF"/>
                </a:highlight>
              </a:rPr>
              <a:t>Besides, we would like to </a:t>
            </a:r>
            <a:r>
              <a:rPr lang="en-CA" sz="1500">
                <a:solidFill>
                  <a:srgbClr val="333333"/>
                </a:solidFill>
                <a:highlight>
                  <a:srgbClr val="FFFFFF"/>
                </a:highlight>
              </a:rPr>
              <a:t>upgrade</a:t>
            </a:r>
            <a:r>
              <a:rPr lang="en-CA" sz="1500">
                <a:solidFill>
                  <a:srgbClr val="333333"/>
                </a:solidFill>
                <a:highlight>
                  <a:srgbClr val="FFFFFF"/>
                </a:highlight>
              </a:rPr>
              <a:t> our deployment to a cloud one with Kubernete clusters, in order to manage our containerized applications anywhere</a:t>
            </a:r>
            <a:endParaRPr sz="1500">
              <a:solidFill>
                <a:srgbClr val="333333"/>
              </a:solidFill>
              <a:highlight>
                <a:srgbClr val="FFFFFF"/>
              </a:highlight>
            </a:endParaRPr>
          </a:p>
          <a:p>
            <a:pPr indent="-323850" lvl="0" marL="457200" rtl="0" algn="l">
              <a:lnSpc>
                <a:spcPct val="100000"/>
              </a:lnSpc>
              <a:spcBef>
                <a:spcPts val="0"/>
              </a:spcBef>
              <a:spcAft>
                <a:spcPts val="0"/>
              </a:spcAft>
              <a:buClr>
                <a:srgbClr val="333333"/>
              </a:buClr>
              <a:buSzPts val="1500"/>
              <a:buChar char="-"/>
            </a:pPr>
            <a:r>
              <a:rPr lang="en-CA" sz="1500">
                <a:solidFill>
                  <a:srgbClr val="333333"/>
                </a:solidFill>
                <a:highlight>
                  <a:srgbClr val="FFFFFF"/>
                </a:highlight>
              </a:rPr>
              <a:t>Finally, we plan to build CI/CD Jenkins Pipeline for our solution to realize the automation of the updates in codes to container. CI/CD (continuous integration and deployment)</a:t>
            </a:r>
            <a:endParaRPr sz="150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Slab"/>
              <a:ea typeface="Roboto Slab"/>
              <a:cs typeface="Roboto Slab"/>
              <a:sym typeface="Roboto Slab"/>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CA"/>
              <a:t>Aishwarya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Aishwarya - 1min</a:t>
            </a:r>
            <a:endParaRPr>
              <a:solidFill>
                <a:schemeClr val="dk1"/>
              </a:solidFill>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Competition has become fierce with online-focused discount insurer entering the market</a:t>
            </a:r>
            <a:endParaRPr sz="1200">
              <a:solidFill>
                <a:srgbClr val="073763"/>
              </a:solidFill>
              <a:latin typeface="Roboto Slab"/>
              <a:ea typeface="Roboto Slab"/>
              <a:cs typeface="Roboto Slab"/>
              <a:sym typeface="Roboto Slab"/>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According to the latest available information from comScore, 37.0% of consumers are likely to purchase auto insurance online in the future</a:t>
            </a:r>
            <a:endParaRPr sz="1200">
              <a:solidFill>
                <a:srgbClr val="073763"/>
              </a:solidFill>
              <a:latin typeface="Roboto Slab"/>
              <a:ea typeface="Roboto Slab"/>
              <a:cs typeface="Roboto Slab"/>
              <a:sym typeface="Roboto Slab"/>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Hence, fraud detection becomes increasingly crucial for an online-focused strategy shift</a:t>
            </a:r>
            <a:endParaRPr sz="1200">
              <a:solidFill>
                <a:srgbClr val="073763"/>
              </a:solidFill>
              <a:latin typeface="Roboto Slab"/>
              <a:ea typeface="Roboto Slab"/>
              <a:cs typeface="Roboto Slab"/>
              <a:sym typeface="Roboto Slab"/>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This leads to</a:t>
            </a:r>
            <a:endParaRPr sz="1200">
              <a:solidFill>
                <a:srgbClr val="073763"/>
              </a:solidFill>
              <a:latin typeface="Roboto Slab"/>
              <a:ea typeface="Roboto Slab"/>
              <a:cs typeface="Roboto Slab"/>
              <a:sym typeface="Roboto Slab"/>
            </a:endParaRPr>
          </a:p>
          <a:p>
            <a:pPr indent="-304800" lvl="1" marL="9144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People filing claims online by taking pictures of defective parts and making payments based on these fake pictures which leads to vulnerability to staged accidents which could cause Auto insurers to lose at least $29 billion a year</a:t>
            </a:r>
            <a:endParaRPr sz="1200">
              <a:solidFill>
                <a:srgbClr val="073763"/>
              </a:solidFill>
              <a:latin typeface="Roboto Slab"/>
              <a:ea typeface="Roboto Slab"/>
              <a:cs typeface="Roboto Slab"/>
              <a:sym typeface="Roboto Slab"/>
            </a:endParaRPr>
          </a:p>
          <a:p>
            <a:pPr indent="0" lvl="0" marL="0" rtl="0" algn="l">
              <a:lnSpc>
                <a:spcPct val="100000"/>
              </a:lnSpc>
              <a:spcBef>
                <a:spcPts val="0"/>
              </a:spcBef>
              <a:spcAft>
                <a:spcPts val="0"/>
              </a:spcAft>
              <a:buNone/>
            </a:pPr>
            <a:r>
              <a:rPr lang="en-CA" sz="1200">
                <a:solidFill>
                  <a:srgbClr val="073763"/>
                </a:solidFill>
                <a:latin typeface="Roboto Slab"/>
                <a:ea typeface="Roboto Slab"/>
                <a:cs typeface="Roboto Slab"/>
                <a:sym typeface="Roboto Slab"/>
              </a:rPr>
              <a:t>	Given the cruciality of its nature, we decided to </a:t>
            </a:r>
            <a:r>
              <a:rPr lang="en-CA" sz="1200">
                <a:solidFill>
                  <a:srgbClr val="073763"/>
                </a:solidFill>
                <a:latin typeface="Roboto Slab"/>
                <a:ea typeface="Roboto Slab"/>
                <a:cs typeface="Roboto Slab"/>
                <a:sym typeface="Roboto Slab"/>
              </a:rPr>
              <a:t>continue</a:t>
            </a:r>
            <a:r>
              <a:rPr lang="en-CA" sz="1200">
                <a:solidFill>
                  <a:srgbClr val="073763"/>
                </a:solidFill>
                <a:latin typeface="Roboto Slab"/>
                <a:ea typeface="Roboto Slab"/>
                <a:cs typeface="Roboto Slab"/>
                <a:sym typeface="Roboto Slab"/>
              </a:rPr>
              <a:t> to pursue this project in this semester and make it as a web application that is production level ready.</a:t>
            </a:r>
            <a:endParaRPr sz="1200">
              <a:solidFill>
                <a:srgbClr val="073763"/>
              </a:solidFill>
              <a:latin typeface="Roboto Slab"/>
              <a:ea typeface="Roboto Slab"/>
              <a:cs typeface="Roboto Slab"/>
              <a:sym typeface="Roboto Slab"/>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Here, we focus on predicting how likely a claim is fraudulent through a classification model</a:t>
            </a:r>
            <a:endParaRPr sz="1200">
              <a:solidFill>
                <a:srgbClr val="073763"/>
              </a:solidFill>
              <a:latin typeface="Roboto Slab"/>
              <a:ea typeface="Roboto Slab"/>
              <a:cs typeface="Roboto Slab"/>
              <a:sym typeface="Roboto Slab"/>
            </a:endParaRPr>
          </a:p>
          <a:p>
            <a:pPr indent="-304800" lvl="0" marL="457200" rtl="0" algn="l">
              <a:lnSpc>
                <a:spcPct val="100000"/>
              </a:lnSpc>
              <a:spcBef>
                <a:spcPts val="0"/>
              </a:spcBef>
              <a:spcAft>
                <a:spcPts val="0"/>
              </a:spcAft>
              <a:buClr>
                <a:srgbClr val="073763"/>
              </a:buClr>
              <a:buSzPts val="1200"/>
              <a:buFont typeface="Roboto Slab"/>
              <a:buChar char="●"/>
            </a:pPr>
            <a:r>
              <a:rPr lang="en-CA" sz="1200">
                <a:solidFill>
                  <a:srgbClr val="073763"/>
                </a:solidFill>
                <a:latin typeface="Roboto Slab"/>
                <a:ea typeface="Roboto Slab"/>
                <a:cs typeface="Roboto Slab"/>
                <a:sym typeface="Roboto Slab"/>
              </a:rPr>
              <a:t>We’ve used FI Score instead of focussing just on recall based on the </a:t>
            </a:r>
            <a:r>
              <a:rPr lang="en-CA" sz="1200">
                <a:solidFill>
                  <a:srgbClr val="073763"/>
                </a:solidFill>
                <a:latin typeface="Roboto Slab"/>
                <a:ea typeface="Roboto Slab"/>
                <a:cs typeface="Roboto Slab"/>
                <a:sym typeface="Roboto Slab"/>
              </a:rPr>
              <a:t>feedback</a:t>
            </a:r>
            <a:r>
              <a:rPr lang="en-CA" sz="1200">
                <a:solidFill>
                  <a:srgbClr val="073763"/>
                </a:solidFill>
                <a:latin typeface="Roboto Slab"/>
                <a:ea typeface="Roboto Slab"/>
                <a:cs typeface="Roboto Slab"/>
                <a:sym typeface="Roboto Slab"/>
              </a:rPr>
              <a:t> received in our last presentation as our primary metric because we are interested in detecting as many abnormal records as possible, considering the downside of not detecting one is a lot higher than otherwise</a:t>
            </a:r>
            <a:endParaRPr sz="1200">
              <a:solidFill>
                <a:srgbClr val="073763"/>
              </a:solidFill>
              <a:latin typeface="Roboto Slab"/>
              <a:ea typeface="Roboto Slab"/>
              <a:cs typeface="Roboto Slab"/>
              <a:sym typeface="Roboto Slab"/>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Nancy -  1min</a:t>
            </a:r>
            <a:endParaRPr/>
          </a:p>
          <a:p>
            <a:pPr indent="0" lvl="0" marL="0" rtl="0" algn="l">
              <a:lnSpc>
                <a:spcPct val="100000"/>
              </a:lnSpc>
              <a:spcBef>
                <a:spcPts val="0"/>
              </a:spcBef>
              <a:spcAft>
                <a:spcPts val="0"/>
              </a:spcAft>
              <a:buSzPts val="1100"/>
              <a:buNone/>
            </a:pPr>
            <a:r>
              <a:rPr lang="en-CA">
                <a:solidFill>
                  <a:schemeClr val="dk1"/>
                </a:solidFill>
                <a:highlight>
                  <a:srgbClr val="FFFFFF"/>
                </a:highlight>
              </a:rPr>
              <a:t>Traditionally businesses relied on rules alone to block fraudulent claims. This causes problems: </a:t>
            </a:r>
            <a:br>
              <a:rPr lang="en-CA">
                <a:solidFill>
                  <a:schemeClr val="dk1"/>
                </a:solidFill>
                <a:highlight>
                  <a:srgbClr val="FFFFFF"/>
                </a:highlight>
              </a:rPr>
            </a:br>
            <a:r>
              <a:rPr lang="en-CA">
                <a:solidFill>
                  <a:schemeClr val="dk1"/>
                </a:solidFill>
                <a:highlight>
                  <a:srgbClr val="FFFFFF"/>
                </a:highlight>
              </a:rPr>
              <a:t>-  lots of rules tends to result in a high number of false positives - meaning you’re likely to block a lot of genuine customers.</a:t>
            </a:r>
            <a:endParaRPr>
              <a:solidFill>
                <a:schemeClr val="dk1"/>
              </a:solidFill>
              <a:highlight>
                <a:srgbClr val="FFFFFF"/>
              </a:highlight>
            </a:endParaRPr>
          </a:p>
          <a:p>
            <a:pPr indent="0" lvl="0" marL="0" rtl="0" algn="l">
              <a:lnSpc>
                <a:spcPct val="100000"/>
              </a:lnSpc>
              <a:spcBef>
                <a:spcPts val="0"/>
              </a:spcBef>
              <a:spcAft>
                <a:spcPts val="0"/>
              </a:spcAft>
              <a:buSzPts val="1100"/>
              <a:buNone/>
            </a:pPr>
            <a:r>
              <a:rPr lang="en-CA">
                <a:solidFill>
                  <a:schemeClr val="dk1"/>
                </a:solidFill>
                <a:highlight>
                  <a:srgbClr val="FFFFFF"/>
                </a:highlight>
              </a:rPr>
              <a:t>-  Fixed outcomes are risky since the thresholds can change over time.so they aren’t robust.</a:t>
            </a:r>
            <a:endParaRPr>
              <a:solidFill>
                <a:schemeClr val="dk1"/>
              </a:solidFill>
              <a:highlight>
                <a:srgbClr val="FFFFFF"/>
              </a:highlight>
            </a:endParaRPr>
          </a:p>
          <a:p>
            <a:pPr indent="0" lvl="0" marL="0" rtl="0" algn="l">
              <a:lnSpc>
                <a:spcPct val="100000"/>
              </a:lnSpc>
              <a:spcBef>
                <a:spcPts val="0"/>
              </a:spcBef>
              <a:spcAft>
                <a:spcPts val="0"/>
              </a:spcAft>
              <a:buSzPts val="1100"/>
              <a:buNone/>
            </a:pPr>
            <a:r>
              <a:t/>
            </a:r>
            <a:endParaRPr>
              <a:solidFill>
                <a:schemeClr val="dk1"/>
              </a:solidFill>
              <a:highlight>
                <a:srgbClr val="FFFFFF"/>
              </a:highlight>
            </a:endParaRPr>
          </a:p>
          <a:p>
            <a:pPr indent="0" lvl="0" marL="0" rtl="0" algn="l">
              <a:lnSpc>
                <a:spcPct val="100000"/>
              </a:lnSpc>
              <a:spcBef>
                <a:spcPts val="0"/>
              </a:spcBef>
              <a:spcAft>
                <a:spcPts val="0"/>
              </a:spcAft>
              <a:buSzPts val="1100"/>
              <a:buNone/>
            </a:pPr>
            <a:r>
              <a:rPr lang="en-CA">
                <a:solidFill>
                  <a:srgbClr val="313B3F"/>
                </a:solidFill>
                <a:highlight>
                  <a:srgbClr val="FFFFFF"/>
                </a:highlight>
              </a:rPr>
              <a:t>And hence our logical assumption is that a classification tool will help in the company’s decision making process. since this is where Machine learning models shine when you don’t know the exact signals that indicate fraudulent activity, but model identify the signals itself. </a:t>
            </a:r>
            <a:endParaRPr>
              <a:solidFill>
                <a:srgbClr val="313B3F"/>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313B3F"/>
              </a:solidFill>
              <a:highlight>
                <a:srgbClr val="FFFFFF"/>
              </a:highlight>
            </a:endParaRPr>
          </a:p>
          <a:p>
            <a:pPr indent="0" lvl="0" marL="0" rtl="0" algn="l">
              <a:lnSpc>
                <a:spcPct val="100000"/>
              </a:lnSpc>
              <a:spcBef>
                <a:spcPts val="0"/>
              </a:spcBef>
              <a:spcAft>
                <a:spcPts val="0"/>
              </a:spcAft>
              <a:buSzPts val="1100"/>
              <a:buNone/>
            </a:pPr>
            <a:r>
              <a:rPr lang="en-CA"/>
              <a:t>So we assume our null hypothesis to be the status quo: under ideal circumstances.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e446dd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e446dd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Nehal - 2 min</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I’d like to start by giving a brief overview of our solution to the problem mentioned. </a:t>
            </a:r>
            <a:endParaRPr/>
          </a:p>
          <a:p>
            <a:pPr indent="0" lvl="0" marL="0" rtl="0" algn="l">
              <a:spcBef>
                <a:spcPts val="0"/>
              </a:spcBef>
              <a:spcAft>
                <a:spcPts val="0"/>
              </a:spcAft>
              <a:buNone/>
            </a:pPr>
            <a:r>
              <a:rPr lang="en-CA"/>
              <a:t>The first part of the solution was to build a ML model that would help predict the claim being Fraudulent or Genuine. For this we have changed the model implementation from previous course to now have an AutoML. We tried to versions of AutoML namely - Databricks AutoML and H2O AI. Both of them include Data Preprocessing, Feature Importance, Model training and Evaluation for using different model configurations. </a:t>
            </a:r>
            <a:endParaRPr/>
          </a:p>
          <a:p>
            <a:pPr indent="0" lvl="0" marL="0" rtl="0" algn="l">
              <a:spcBef>
                <a:spcPts val="0"/>
              </a:spcBef>
              <a:spcAft>
                <a:spcPts val="0"/>
              </a:spcAft>
              <a:buNone/>
            </a:pPr>
            <a:r>
              <a:rPr lang="en-CA"/>
              <a:t>The next part of solution is to predict for new data. In order to to so, we created a wrapper service using FastAPI to get the model predictions. All this resides in a single docker container.</a:t>
            </a:r>
            <a:endParaRPr/>
          </a:p>
          <a:p>
            <a:pPr indent="0" lvl="0" marL="0" rtl="0" algn="l">
              <a:spcBef>
                <a:spcPts val="0"/>
              </a:spcBef>
              <a:spcAft>
                <a:spcPts val="0"/>
              </a:spcAft>
              <a:buNone/>
            </a:pPr>
            <a:r>
              <a:rPr lang="en-CA"/>
              <a:t>We have also developed a UI where the user can enter the new values and get a prediction whether </a:t>
            </a:r>
            <a:r>
              <a:rPr lang="en-CA"/>
              <a:t>their</a:t>
            </a:r>
            <a:r>
              <a:rPr lang="en-CA"/>
              <a:t> claim would be accepted or marked fraudulent. This was developed using React JS and separately containerized.  It internally calls the FAST API service to get predictions.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4c36dc46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4c36dc46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Data acquisition - </a:t>
            </a:r>
            <a:r>
              <a:rPr lang="en-CA" sz="1050">
                <a:solidFill>
                  <a:srgbClr val="555555"/>
                </a:solidFill>
                <a:highlight>
                  <a:schemeClr val="lt1"/>
                </a:highlight>
              </a:rPr>
              <a:t>This vehicle dataset has been taken from Kaggle. This dataset contains vehicle attributes - , model, accident details,  policy details - policy type, tenure etc. The target is to detect if a claim application is fraudulent or not - FraudFound_P</a:t>
            </a:r>
            <a:endParaRPr sz="1150">
              <a:solidFill>
                <a:srgbClr val="555555"/>
              </a:solidFill>
              <a:highlight>
                <a:schemeClr val="lt1"/>
              </a:highlight>
            </a:endParaRPr>
          </a:p>
          <a:p>
            <a:pPr indent="0" lvl="0" marL="0" rtl="0" algn="l">
              <a:spcBef>
                <a:spcPts val="0"/>
              </a:spcBef>
              <a:spcAft>
                <a:spcPts val="0"/>
              </a:spcAft>
              <a:buClr>
                <a:schemeClr val="dk1"/>
              </a:buClr>
              <a:buSzPts val="1100"/>
              <a:buFont typeface="Arial"/>
              <a:buNone/>
            </a:pPr>
            <a:r>
              <a:rPr lang="en-CA">
                <a:solidFill>
                  <a:schemeClr val="dk1"/>
                </a:solidFill>
              </a:rPr>
              <a:t>Data exploration - We see how various features are related to each other, their effect on target variables. Distribution, Patterns,trends,outliers, effect of missing values, proportion, correlation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Resampling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a:solidFill>
                  <a:schemeClr val="dk1"/>
                </a:solidFill>
              </a:rPr>
              <a:t>Results are effective when we combine over sampling + under sampling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3e446dd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3e446dd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Juliana and Nancy - 3 min</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1. What is AutoML? • Automated Machine Learning </a:t>
            </a:r>
            <a:br>
              <a:rPr lang="en-CA"/>
            </a:br>
            <a:r>
              <a:rPr lang="en-CA"/>
              <a:t>For our modeling, we used the automl because it is an automated end to end machine learning process that take care of things like data preparation, data preprocessing, feature selection, and selecting best model based on the selected performance metrics.  </a:t>
            </a:r>
            <a:r>
              <a:rPr lang="en-CA">
                <a:solidFill>
                  <a:schemeClr val="dk1"/>
                </a:solidFill>
              </a:rPr>
              <a:t>There are different AutoML frameworks available, and we decided to implement 2 of them: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b="1" lang="en-CA" u="sng"/>
              <a:t>AutoML by Databricks: </a:t>
            </a:r>
            <a:r>
              <a:rPr lang="en-CA">
                <a:solidFill>
                  <a:schemeClr val="dk1"/>
                </a:solidFill>
              </a:rPr>
              <a:t>Why databricks and advantages:</a:t>
            </a:r>
            <a:endParaRPr/>
          </a:p>
          <a:p>
            <a:pPr indent="-292100" lvl="0" marL="457200" rtl="0" algn="l">
              <a:spcBef>
                <a:spcPts val="0"/>
              </a:spcBef>
              <a:spcAft>
                <a:spcPts val="0"/>
              </a:spcAft>
              <a:buClr>
                <a:schemeClr val="dk1"/>
              </a:buClr>
              <a:buSzPts val="1000"/>
              <a:buChar char="-"/>
            </a:pPr>
            <a:r>
              <a:rPr lang="en-CA" sz="1000">
                <a:solidFill>
                  <a:schemeClr val="dk1"/>
                </a:solidFill>
              </a:rPr>
              <a:t>Automate the data preprocessing, feature engineering, modeling training and hyperparameter tuning.</a:t>
            </a:r>
            <a:endParaRPr sz="1000">
              <a:solidFill>
                <a:schemeClr val="dk1"/>
              </a:solidFill>
            </a:endParaRPr>
          </a:p>
          <a:p>
            <a:pPr indent="-292100" lvl="0" marL="457200" rtl="0" algn="l">
              <a:spcBef>
                <a:spcPts val="0"/>
              </a:spcBef>
              <a:spcAft>
                <a:spcPts val="0"/>
              </a:spcAft>
              <a:buClr>
                <a:schemeClr val="dk1"/>
              </a:buClr>
              <a:buSzPts val="1000"/>
              <a:buChar char="-"/>
            </a:pPr>
            <a:r>
              <a:rPr lang="en-CA" sz="1000">
                <a:solidFill>
                  <a:schemeClr val="dk1"/>
                </a:solidFill>
              </a:rPr>
              <a:t>Automatically generated editable notebooks for further customization</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Using MLflow model serving, it allows us to host our registered model from Model Registry as REST endpoints that are updated </a:t>
            </a:r>
            <a:r>
              <a:rPr lang="en-CA" sz="1200">
                <a:solidFill>
                  <a:srgbClr val="404040"/>
                </a:solidFill>
                <a:highlight>
                  <a:srgbClr val="FFFFFF"/>
                </a:highlight>
              </a:rPr>
              <a:t>automatically based on the model versions.</a:t>
            </a:r>
            <a:endParaRPr sz="1200">
              <a:solidFill>
                <a:srgbClr val="404040"/>
              </a:solidFill>
              <a:highlight>
                <a:srgbClr val="FFFFFF"/>
              </a:highlight>
            </a:endParaRPr>
          </a:p>
          <a:p>
            <a:pPr indent="-298450" lvl="0" marL="457200" rtl="0" algn="l">
              <a:spcBef>
                <a:spcPts val="0"/>
              </a:spcBef>
              <a:spcAft>
                <a:spcPts val="0"/>
              </a:spcAft>
              <a:buClr>
                <a:schemeClr val="dk1"/>
              </a:buClr>
              <a:buSzPts val="1100"/>
              <a:buChar char="-"/>
            </a:pPr>
            <a:br>
              <a:rPr lang="en-CA"/>
            </a:br>
            <a:r>
              <a:rPr lang="en-CA"/>
              <a:t>Steps </a:t>
            </a:r>
            <a:r>
              <a:rPr lang="en-CA"/>
              <a:t>involved</a:t>
            </a:r>
            <a:r>
              <a:rPr lang="en-CA"/>
              <a:t>:import the dataset -&gt; launch the autoML experiment and set F score as the metrics -&gt; databricks will </a:t>
            </a:r>
            <a:r>
              <a:rPr lang="en-CA"/>
              <a:t>automatically configure, training and evaluate.  We choose XGBoost based on the highest validation F1 score and accuracy -&gt; register the model to the model registry -&gt; finally deploy the model using ML flow model deployment</a:t>
            </a:r>
            <a:r>
              <a:rPr lang="en-CA"/>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b="1" lang="en-CA"/>
              <a:t>AutoML by H2o.ai:</a:t>
            </a:r>
            <a:br>
              <a:rPr b="1" lang="en-CA"/>
            </a:br>
            <a:r>
              <a:rPr lang="en-CA"/>
              <a:t>We also tried H2o open source AutoML.</a:t>
            </a:r>
            <a:br>
              <a:rPr lang="en-CA"/>
            </a:br>
            <a:endParaRPr/>
          </a:p>
          <a:p>
            <a:pPr indent="0" lvl="0" marL="457200" rtl="0" algn="l">
              <a:spcBef>
                <a:spcPts val="0"/>
              </a:spcBef>
              <a:spcAft>
                <a:spcPts val="0"/>
              </a:spcAft>
              <a:buNone/>
            </a:pPr>
            <a:r>
              <a:rPr b="1" lang="en-CA" u="sng"/>
              <a:t>Steps involved:</a:t>
            </a:r>
            <a:endParaRPr b="1" u="sng"/>
          </a:p>
          <a:p>
            <a:pPr indent="-298450" lvl="0" marL="457200" rtl="0" algn="l">
              <a:spcBef>
                <a:spcPts val="0"/>
              </a:spcBef>
              <a:spcAft>
                <a:spcPts val="0"/>
              </a:spcAft>
              <a:buSzPts val="1100"/>
              <a:buChar char="●"/>
            </a:pPr>
            <a:r>
              <a:rPr lang="en-CA"/>
              <a:t>Install, import and initialize it: </a:t>
            </a:r>
            <a:r>
              <a:rPr lang="en-CA">
                <a:solidFill>
                  <a:schemeClr val="dk1"/>
                </a:solidFill>
              </a:rPr>
              <a:t>It can automatically check if there is an H2o instance running when we initialize it and starts the H2o cluster automatically.</a:t>
            </a:r>
            <a:endParaRPr>
              <a:solidFill>
                <a:schemeClr val="dk1"/>
              </a:solidFill>
            </a:endParaRPr>
          </a:p>
          <a:p>
            <a:pPr indent="-298450" lvl="1" marL="1371600" rtl="0" algn="l">
              <a:spcBef>
                <a:spcPts val="0"/>
              </a:spcBef>
              <a:spcAft>
                <a:spcPts val="0"/>
              </a:spcAft>
              <a:buClr>
                <a:schemeClr val="dk1"/>
              </a:buClr>
              <a:buSzPts val="1100"/>
              <a:buChar char="○"/>
            </a:pPr>
            <a:r>
              <a:rPr lang="en-CA">
                <a:solidFill>
                  <a:schemeClr val="dk1"/>
                </a:solidFill>
              </a:rPr>
              <a:t>An H2O cluster consists of one or more nodes. Each node is a process split into three layers: language, algorithms, and core infrastructure. </a:t>
            </a:r>
            <a:endParaRPr>
              <a:solidFill>
                <a:schemeClr val="dk1"/>
              </a:solidFill>
            </a:endParaRPr>
          </a:p>
          <a:p>
            <a:pPr indent="0" lvl="0" marL="1371600" rtl="0" algn="l">
              <a:spcBef>
                <a:spcPts val="0"/>
              </a:spcBef>
              <a:spcAft>
                <a:spcPts val="0"/>
              </a:spcAft>
              <a:buNone/>
            </a:pPr>
            <a:r>
              <a:t/>
            </a:r>
            <a:endParaRPr>
              <a:solidFill>
                <a:schemeClr val="dk1"/>
              </a:solidFill>
            </a:endParaRPr>
          </a:p>
          <a:p>
            <a:pPr indent="-298450" lvl="1" marL="1371600" rtl="0" algn="l">
              <a:spcBef>
                <a:spcPts val="0"/>
              </a:spcBef>
              <a:spcAft>
                <a:spcPts val="0"/>
              </a:spcAft>
              <a:buClr>
                <a:schemeClr val="dk1"/>
              </a:buClr>
              <a:buSzPts val="1100"/>
              <a:buChar char="○"/>
            </a:pPr>
            <a:r>
              <a:rPr lang="en-CA">
                <a:solidFill>
                  <a:schemeClr val="dk1"/>
                </a:solidFill>
              </a:rPr>
              <a:t>The first layer in the bottom section is the language layer. The language layer consists of an expression evaluation engine for R and the Scala layer.</a:t>
            </a:r>
            <a:endParaRPr>
              <a:solidFill>
                <a:schemeClr val="dk1"/>
              </a:solidFill>
            </a:endParaRPr>
          </a:p>
          <a:p>
            <a:pPr indent="-298450" lvl="1" marL="1371600" rtl="0" algn="l">
              <a:spcBef>
                <a:spcPts val="0"/>
              </a:spcBef>
              <a:spcAft>
                <a:spcPts val="0"/>
              </a:spcAft>
              <a:buClr>
                <a:schemeClr val="dk1"/>
              </a:buClr>
              <a:buSzPts val="1100"/>
              <a:buChar char="○"/>
            </a:pPr>
            <a:r>
              <a:rPr lang="en-CA">
                <a:solidFill>
                  <a:schemeClr val="dk1"/>
                </a:solidFill>
              </a:rPr>
              <a:t>The second layer is the algorithm layer. This layer contains an algorithms that are already provided in the H2O such as: XGBoost, GBM, Random Forest, K-Means etc.</a:t>
            </a:r>
            <a:endParaRPr>
              <a:solidFill>
                <a:schemeClr val="dk1"/>
              </a:solidFill>
            </a:endParaRPr>
          </a:p>
          <a:p>
            <a:pPr indent="-298450" lvl="1" marL="1371600" rtl="0" algn="l">
              <a:spcBef>
                <a:spcPts val="0"/>
              </a:spcBef>
              <a:spcAft>
                <a:spcPts val="0"/>
              </a:spcAft>
              <a:buClr>
                <a:schemeClr val="dk1"/>
              </a:buClr>
              <a:buSzPts val="1100"/>
              <a:buChar char="○"/>
            </a:pPr>
            <a:r>
              <a:rPr lang="en-CA">
                <a:solidFill>
                  <a:schemeClr val="dk1"/>
                </a:solidFill>
              </a:rPr>
              <a:t>The third layer is the core infrastructure layer that deals with resource management such as Memory and CPU management.</a:t>
            </a:r>
            <a:endParaRPr>
              <a:solidFill>
                <a:schemeClr val="dk1"/>
              </a:solidFill>
            </a:endParaRPr>
          </a:p>
          <a:p>
            <a:pPr indent="-298450" lvl="0" marL="457200" rtl="0" algn="l">
              <a:spcBef>
                <a:spcPts val="0"/>
              </a:spcBef>
              <a:spcAft>
                <a:spcPts val="0"/>
              </a:spcAft>
              <a:buSzPts val="1100"/>
              <a:buChar char="●"/>
            </a:pPr>
            <a:r>
              <a:rPr lang="en-CA"/>
              <a:t>Convert the dataframe into an H20 frame, and pass it on to the H2o auto ml function which </a:t>
            </a:r>
            <a:r>
              <a:rPr lang="en-CA">
                <a:solidFill>
                  <a:schemeClr val="dk1"/>
                </a:solidFill>
              </a:rPr>
              <a:t>performs automatic preprocessing of Imputation, one-hot encoding and standardization,</a:t>
            </a:r>
            <a:r>
              <a:rPr lang="en-CA"/>
              <a:t> and then train the model.</a:t>
            </a:r>
            <a:endParaRPr/>
          </a:p>
          <a:p>
            <a:pPr indent="-298450" lvl="0" marL="457200" rtl="0" algn="l">
              <a:spcBef>
                <a:spcPts val="0"/>
              </a:spcBef>
              <a:spcAft>
                <a:spcPts val="0"/>
              </a:spcAft>
              <a:buSzPts val="1100"/>
              <a:buChar char="●"/>
            </a:pPr>
            <a:r>
              <a:rPr lang="en-CA"/>
              <a:t>By the leaderboard method, we can see all the models that performed the best according to various metrics and get the best model automatically.</a:t>
            </a:r>
            <a:endParaRPr/>
          </a:p>
          <a:p>
            <a:pPr indent="-298450" lvl="0" marL="457200" rtl="0" algn="l">
              <a:spcBef>
                <a:spcPts val="0"/>
              </a:spcBef>
              <a:spcAft>
                <a:spcPts val="0"/>
              </a:spcAft>
              <a:buSzPts val="1100"/>
              <a:buChar char="●"/>
            </a:pPr>
            <a:r>
              <a:rPr lang="en-CA"/>
              <a:t>We then saved the model. </a:t>
            </a:r>
            <a:r>
              <a:rPr lang="en-CA" sz="1050">
                <a:solidFill>
                  <a:schemeClr val="dk1"/>
                </a:solidFill>
                <a:highlight>
                  <a:srgbClr val="FFFFFF"/>
                </a:highlight>
              </a:rPr>
              <a:t>There are two ways to save the leader model -- binary format and MOJO format, </a:t>
            </a:r>
            <a:r>
              <a:rPr lang="en-CA"/>
              <a:t>we used </a:t>
            </a:r>
            <a:r>
              <a:rPr lang="en-CA" sz="1050">
                <a:solidFill>
                  <a:schemeClr val="dk1"/>
                </a:solidFill>
                <a:highlight>
                  <a:srgbClr val="FFFFFF"/>
                </a:highlight>
              </a:rPr>
              <a:t>the MOJO format since it's optimized for production use and used it</a:t>
            </a:r>
            <a:r>
              <a:rPr lang="en-CA"/>
              <a:t> for our predictions.</a:t>
            </a:r>
            <a:endParaRPr/>
          </a:p>
          <a:p>
            <a:pPr indent="0" lvl="0" marL="457200" rtl="0" algn="l">
              <a:spcBef>
                <a:spcPts val="0"/>
              </a:spcBef>
              <a:spcAft>
                <a:spcPts val="0"/>
              </a:spcAft>
              <a:buNone/>
            </a:pPr>
            <a:br>
              <a:rPr lang="en-CA">
                <a:solidFill>
                  <a:schemeClr val="dk1"/>
                </a:solidFill>
              </a:rPr>
            </a:br>
            <a:r>
              <a:rPr b="1" lang="en-CA" u="sng">
                <a:solidFill>
                  <a:schemeClr val="dk1"/>
                </a:solidFill>
              </a:rPr>
              <a:t>Why and Advantages: </a:t>
            </a:r>
            <a:endParaRPr b="1" u="sng">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It has a very simple interface for implementation - Reduce the need for expertise in machine learning by reducing the manual code-writing time.</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It’s hyper parameter optimisation was very easy to implement. We used the hyperparameters of </a:t>
            </a:r>
            <a:br>
              <a:rPr lang="en-CA">
                <a:solidFill>
                  <a:schemeClr val="dk1"/>
                </a:solidFill>
              </a:rPr>
            </a:br>
            <a:r>
              <a:rPr lang="en-CA" sz="1000">
                <a:solidFill>
                  <a:srgbClr val="212121"/>
                </a:solidFill>
              </a:rPr>
              <a:t>Max_runtime_secs: </a:t>
            </a:r>
            <a:r>
              <a:rPr lang="en-CA" sz="1200">
                <a:solidFill>
                  <a:srgbClr val="404040"/>
                </a:solidFill>
                <a:highlight>
                  <a:srgbClr val="FCFCFC"/>
                </a:highlight>
              </a:rPr>
              <a:t>specifies the maximum time that the AutoML process will run for</a:t>
            </a:r>
            <a:br>
              <a:rPr b="1" lang="en-CA" sz="1000">
                <a:solidFill>
                  <a:srgbClr val="212121"/>
                </a:solidFill>
              </a:rPr>
            </a:br>
            <a:r>
              <a:rPr lang="en-CA" sz="1000">
                <a:solidFill>
                  <a:srgbClr val="212121"/>
                </a:solidFill>
              </a:rPr>
              <a:t>Stopping_metric: </a:t>
            </a:r>
            <a:r>
              <a:rPr lang="en-CA" sz="1200">
                <a:solidFill>
                  <a:srgbClr val="404040"/>
                </a:solidFill>
                <a:highlight>
                  <a:srgbClr val="FCFCFC"/>
                </a:highlight>
              </a:rPr>
              <a:t>Specify the metric to use for early stopping. It defaults to logloss for classification, in our case.</a:t>
            </a:r>
            <a:br>
              <a:rPr b="1" lang="en-CA" sz="1000">
                <a:solidFill>
                  <a:srgbClr val="212121"/>
                </a:solidFill>
              </a:rPr>
            </a:br>
            <a:r>
              <a:rPr lang="en-CA" sz="1000">
                <a:solidFill>
                  <a:srgbClr val="212121"/>
                </a:solidFill>
              </a:rPr>
              <a:t>Sort_metric: </a:t>
            </a:r>
            <a:r>
              <a:rPr lang="en-CA" sz="1200">
                <a:solidFill>
                  <a:srgbClr val="404040"/>
                </a:solidFill>
                <a:highlight>
                  <a:srgbClr val="FCFCFC"/>
                </a:highlight>
              </a:rPr>
              <a:t>Specifies the metric used to sort the Leaderboard by at the end of an AutoML run, is AUC for binary classification</a:t>
            </a:r>
            <a:br>
              <a:rPr b="1" lang="en-CA" sz="1000">
                <a:solidFill>
                  <a:srgbClr val="212121"/>
                </a:solidFill>
              </a:rPr>
            </a:br>
            <a:r>
              <a:rPr lang="en-CA" sz="1000">
                <a:solidFill>
                  <a:srgbClr val="212121"/>
                </a:solidFill>
              </a:rPr>
              <a:t>Balance_classes: </a:t>
            </a:r>
            <a:r>
              <a:rPr lang="en-CA" sz="1200">
                <a:solidFill>
                  <a:srgbClr val="404040"/>
                </a:solidFill>
                <a:highlight>
                  <a:srgbClr val="FCFCFC"/>
                </a:highlight>
              </a:rPr>
              <a:t>Specify whether to oversample the minority classes to balance the class distribution</a:t>
            </a:r>
            <a:br>
              <a:rPr b="1" lang="en-CA" sz="1000">
                <a:solidFill>
                  <a:srgbClr val="212121"/>
                </a:solidFill>
              </a:rPr>
            </a:br>
            <a:r>
              <a:rPr lang="en-CA" sz="1000">
                <a:solidFill>
                  <a:srgbClr val="212121"/>
                </a:solidFill>
              </a:rPr>
              <a:t>Max_models:</a:t>
            </a:r>
            <a:r>
              <a:rPr lang="en-CA" sz="1200">
                <a:solidFill>
                  <a:srgbClr val="404040"/>
                </a:solidFill>
                <a:highlight>
                  <a:srgbClr val="FCFCFC"/>
                </a:highlight>
              </a:rPr>
              <a:t>Specify the maximum number of models to build in an AutoML run, excluding the Stacked Ensemble models</a:t>
            </a:r>
            <a:br>
              <a:rPr b="1" lang="en-CA" sz="1000">
                <a:solidFill>
                  <a:srgbClr val="212121"/>
                </a:solidFill>
              </a:rPr>
            </a:br>
            <a:br>
              <a:rPr b="1" lang="en-CA" sz="1000">
                <a:solidFill>
                  <a:srgbClr val="212121"/>
                </a:solidFill>
              </a:rPr>
            </a:br>
            <a:r>
              <a:rPr lang="en-CA" sz="1000">
                <a:solidFill>
                  <a:srgbClr val="212121"/>
                </a:solidFill>
              </a:rPr>
              <a:t>One learning that we had with H2o was that since data preprocessing is handled by AutoML automatically, if it sees an input in the test set which it has not found in the training set in terms of categorical variables, there are chances of it causing problems. So we saw that playing between the max runtime seconds or max models gave us some amount of control over there. </a:t>
            </a:r>
            <a:endParaRPr sz="1000">
              <a:solidFill>
                <a:srgbClr val="212121"/>
              </a:solidFill>
            </a:endParaRPr>
          </a:p>
          <a:p>
            <a:pPr indent="0" lvl="0" marL="9144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It had a better performance by having an accuracy of about 95% and the algorithm selected was a stacked ensemble.</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There is also an explainability module (h2o.explain() which is a global method and h20.explain_row() for local implementations) by which the models can be automatically explained. It generated visualizations like a </a:t>
            </a:r>
            <a:r>
              <a:rPr lang="en-CA" sz="1200">
                <a:solidFill>
                  <a:srgbClr val="404040"/>
                </a:solidFill>
                <a:highlight>
                  <a:srgbClr val="FCFCFC"/>
                </a:highlight>
              </a:rPr>
              <a:t>Variable Importance plot. </a:t>
            </a:r>
            <a:endParaRPr/>
          </a:p>
          <a:p>
            <a:pPr indent="0" lvl="0" marL="457200" rtl="0" algn="l">
              <a:spcBef>
                <a:spcPts val="0"/>
              </a:spcBef>
              <a:spcAft>
                <a:spcPts val="0"/>
              </a:spcAft>
              <a:buNone/>
            </a:pPr>
            <a:br>
              <a:rPr lang="en-CA"/>
            </a:br>
            <a:r>
              <a:rPr b="1" lang="en-CA" u="sng"/>
              <a:t>Issues faced:</a:t>
            </a:r>
            <a:r>
              <a:rPr lang="en-CA"/>
              <a:t> </a:t>
            </a:r>
            <a:br>
              <a:rPr lang="en-CA"/>
            </a:br>
            <a:r>
              <a:rPr lang="en-CA"/>
              <a:t>One problem that we experienced with H2o automl is that when it runs on a windows computer, it does not include XGBoost as one of the algorithms, and that we felt was a a limitations. This limitation did not exists when we ran it on google colab, but this was one of the learnings that we had.</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br>
              <a:rPr lang="en-CA">
                <a:solidFill>
                  <a:schemeClr val="dk1"/>
                </a:solidFill>
              </a:rPr>
            </a:br>
            <a:r>
              <a:rPr lang="en-CA" u="sng">
                <a:solidFill>
                  <a:schemeClr val="dk1"/>
                </a:solidFill>
              </a:rPr>
              <a:t>Tasks covered under Auto ML:</a:t>
            </a:r>
            <a:br>
              <a:rPr lang="en-CA">
                <a:solidFill>
                  <a:schemeClr val="dk1"/>
                </a:solidFill>
              </a:rPr>
            </a:br>
            <a:r>
              <a:rPr lang="en-CA">
                <a:solidFill>
                  <a:schemeClr val="dk1"/>
                </a:solidFill>
              </a:rPr>
              <a:t> • Data Preparation: data cleaning, transformation, and normalization </a:t>
            </a:r>
            <a:br>
              <a:rPr lang="en-CA">
                <a:solidFill>
                  <a:schemeClr val="dk1"/>
                </a:solidFill>
              </a:rPr>
            </a:br>
            <a:r>
              <a:rPr lang="en-CA">
                <a:solidFill>
                  <a:schemeClr val="dk1"/>
                </a:solidFill>
              </a:rPr>
              <a:t>• Feature Engineering: engineering new features from the existing ones when it makes sense, selecting features to include into the model. </a:t>
            </a:r>
            <a:br>
              <a:rPr lang="en-CA">
                <a:solidFill>
                  <a:schemeClr val="dk1"/>
                </a:solidFill>
              </a:rPr>
            </a:br>
            <a:r>
              <a:rPr lang="en-CA">
                <a:solidFill>
                  <a:schemeClr val="dk1"/>
                </a:solidFill>
              </a:rPr>
              <a:t>• Algorithm Selection: selecting the model that works best available data.</a:t>
            </a:r>
            <a:br>
              <a:rPr lang="en-CA">
                <a:solidFill>
                  <a:schemeClr val="dk1"/>
                </a:solidFill>
              </a:rPr>
            </a:br>
            <a:r>
              <a:rPr lang="en-CA">
                <a:solidFill>
                  <a:schemeClr val="dk1"/>
                </a:solidFill>
              </a:rPr>
              <a:t>• Hyperparameter Optimization: tuning the most important hyperparameters for each model. </a:t>
            </a:r>
            <a:br>
              <a:rPr lang="en-CA">
                <a:solidFill>
                  <a:schemeClr val="dk1"/>
                </a:solidFill>
              </a:rPr>
            </a:br>
            <a:r>
              <a:rPr lang="en-CA">
                <a:solidFill>
                  <a:schemeClr val="dk1"/>
                </a:solidFill>
              </a:rPr>
              <a:t>• Model deployment: putting the best-performing model into action</a:t>
            </a:r>
            <a:endParaRPr/>
          </a:p>
          <a:p>
            <a:pPr indent="0" lvl="0" marL="457200" rtl="0" algn="l">
              <a:spcBef>
                <a:spcPts val="0"/>
              </a:spcBef>
              <a:spcAft>
                <a:spcPts val="0"/>
              </a:spcAft>
              <a:buNone/>
            </a:pPr>
            <a:br>
              <a:rPr lang="en-CA"/>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CA"/>
              <a:t>Juliana - 30 sec</a:t>
            </a:r>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AutoML checked 5 models in total, compared with the model that we build last term, the XGBoost model generated by AutoML have higher accuracy in terms of F1 score and accuracy, therefore we chose XGBoost as our final model.</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3e446dd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3e446dd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Xinyi, Gayatri - 2 min</a:t>
            </a:r>
            <a:endParaRPr/>
          </a:p>
          <a:p>
            <a:pPr indent="0" lvl="0" marL="0" rtl="0" algn="l">
              <a:spcBef>
                <a:spcPts val="0"/>
              </a:spcBef>
              <a:spcAft>
                <a:spcPts val="0"/>
              </a:spcAft>
              <a:buNone/>
            </a:pPr>
            <a:r>
              <a:rPr lang="en-CA" sz="1300"/>
              <a:t>Here are the two main techniques we used in our deployment solution.</a:t>
            </a:r>
            <a:endParaRPr sz="1300"/>
          </a:p>
          <a:p>
            <a:pPr indent="0" lvl="0" marL="0" rtl="0" algn="l">
              <a:spcBef>
                <a:spcPts val="0"/>
              </a:spcBef>
              <a:spcAft>
                <a:spcPts val="0"/>
              </a:spcAft>
              <a:buNone/>
            </a:pPr>
            <a:r>
              <a:rPr lang="en-CA" sz="1300"/>
              <a:t>As for FastAPI, it enables …</a:t>
            </a:r>
            <a:endParaRPr sz="1300"/>
          </a:p>
          <a:p>
            <a:pPr indent="0" lvl="0" marL="0" rtl="0" algn="l">
              <a:spcBef>
                <a:spcPts val="0"/>
              </a:spcBef>
              <a:spcAft>
                <a:spcPts val="0"/>
              </a:spcAft>
              <a:buNone/>
            </a:pPr>
            <a:r>
              <a:rPr lang="en-CA" sz="1300"/>
              <a:t>User interacts with our web-app and inputs new data, fastapi sends request to our model and return the result from it, presenting to our user</a:t>
            </a:r>
            <a:endParaRPr sz="1300"/>
          </a:p>
          <a:p>
            <a:pPr indent="0" lvl="0" marL="0" rtl="0" algn="l">
              <a:spcBef>
                <a:spcPts val="0"/>
              </a:spcBef>
              <a:spcAft>
                <a:spcPts val="0"/>
              </a:spcAft>
              <a:buNone/>
            </a:pPr>
            <a:r>
              <a:rPr lang="en-CA" sz="1300"/>
              <a:t>Compared to … , fastapi has the following advantages</a:t>
            </a:r>
            <a:endParaRPr sz="1300"/>
          </a:p>
          <a:p>
            <a:pPr indent="0" lvl="0" marL="0" rtl="0" algn="l">
              <a:spcBef>
                <a:spcPts val="0"/>
              </a:spcBef>
              <a:spcAft>
                <a:spcPts val="0"/>
              </a:spcAft>
              <a:buNone/>
            </a:pPr>
            <a:r>
              <a:rPr lang="en-CA" sz="1300"/>
              <a:t>FastAPI: </a:t>
            </a:r>
            <a:r>
              <a:rPr lang="en-CA" sz="1400">
                <a:solidFill>
                  <a:srgbClr val="202124"/>
                </a:solidFill>
              </a:rPr>
              <a:t>Fast API is flexible to code and doesn't restrict users to a particular project or code layout</a:t>
            </a:r>
            <a:r>
              <a:rPr lang="en-CA" sz="1400">
                <a:solidFill>
                  <a:srgbClr val="202124"/>
                </a:solidFill>
                <a:highlight>
                  <a:srgbClr val="FFFFFF"/>
                </a:highlight>
              </a:rPr>
              <a:t>. Easy to learn especially for people who are new to web development.</a:t>
            </a:r>
            <a:endParaRPr sz="14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CA" sz="1200">
                <a:solidFill>
                  <a:srgbClr val="51565E"/>
                </a:solidFill>
                <a:highlight>
                  <a:srgbClr val="FFFFFF"/>
                </a:highlight>
                <a:latin typeface="Roboto"/>
                <a:ea typeface="Roboto"/>
                <a:cs typeface="Roboto"/>
                <a:sym typeface="Roboto"/>
              </a:rPr>
              <a:t>Docker : easy create, deploy, and run applications in Docker containers, which have all the dependencies within them. The container itself is really just a very lightweight package that has all the instructions and dependencies—such as frameworks, libraries, and bins—within it.</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CA" sz="1200">
                <a:solidFill>
                  <a:srgbClr val="51565E"/>
                </a:solidFill>
                <a:highlight>
                  <a:srgbClr val="FFFFFF"/>
                </a:highlight>
                <a:latin typeface="Roboto"/>
                <a:ea typeface="Roboto"/>
                <a:cs typeface="Roboto"/>
                <a:sym typeface="Roboto"/>
              </a:rPr>
              <a:t>Docker really shines in deployment,  for rapid deployment and improved scalability. because when you deploy your solution, you want to be able to guarantee that the code that has been tested will actually work in the production environment. In addition to that, when you’re building and testing the code, having a container running the solution at those stages is also beneficial because you can validate your work in the same environment used for production. </a:t>
            </a:r>
            <a:endParaRPr sz="1200">
              <a:solidFill>
                <a:srgbClr val="5156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6"/>
          <p:cNvSpPr/>
          <p:nvPr/>
        </p:nvSpPr>
        <p:spPr>
          <a:xfrm flipH="1">
            <a:off x="475" y="-14675"/>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6"/>
          <p:cNvSpPr/>
          <p:nvPr/>
        </p:nvSpPr>
        <p:spPr>
          <a:xfrm>
            <a:off x="1183800" y="0"/>
            <a:ext cx="7960500" cy="4144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6"/>
          <p:cNvSpPr/>
          <p:nvPr/>
        </p:nvSpPr>
        <p:spPr>
          <a:xfrm>
            <a:off x="0" y="1899474"/>
            <a:ext cx="1575000" cy="3244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 name="Google Shape;12;p16"/>
          <p:cNvSpPr txBox="1"/>
          <p:nvPr>
            <p:ph type="ctrTitle"/>
          </p:nvPr>
        </p:nvSpPr>
        <p:spPr>
          <a:xfrm>
            <a:off x="4697175" y="1320225"/>
            <a:ext cx="3616800" cy="1657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6000"/>
              <a:buNone/>
              <a:defRPr sz="6000">
                <a:solidFill>
                  <a:schemeClr val="lt1"/>
                </a:solidFill>
              </a:defRPr>
            </a:lvl1pPr>
            <a:lvl2pPr lvl="1" rtl="0" algn="ctr">
              <a:lnSpc>
                <a:spcPct val="100000"/>
              </a:lnSpc>
              <a:spcBef>
                <a:spcPts val="0"/>
              </a:spcBef>
              <a:spcAft>
                <a:spcPts val="0"/>
              </a:spcAft>
              <a:buClr>
                <a:srgbClr val="434343"/>
              </a:buClr>
              <a:buSzPts val="5200"/>
              <a:buNone/>
              <a:defRPr sz="5200">
                <a:solidFill>
                  <a:srgbClr val="434343"/>
                </a:solidFill>
              </a:defRPr>
            </a:lvl2pPr>
            <a:lvl3pPr lvl="2" rtl="0" algn="ctr">
              <a:lnSpc>
                <a:spcPct val="100000"/>
              </a:lnSpc>
              <a:spcBef>
                <a:spcPts val="0"/>
              </a:spcBef>
              <a:spcAft>
                <a:spcPts val="0"/>
              </a:spcAft>
              <a:buClr>
                <a:srgbClr val="434343"/>
              </a:buClr>
              <a:buSzPts val="5200"/>
              <a:buNone/>
              <a:defRPr sz="5200">
                <a:solidFill>
                  <a:srgbClr val="434343"/>
                </a:solidFill>
              </a:defRPr>
            </a:lvl3pPr>
            <a:lvl4pPr lvl="3" rtl="0" algn="ctr">
              <a:lnSpc>
                <a:spcPct val="100000"/>
              </a:lnSpc>
              <a:spcBef>
                <a:spcPts val="0"/>
              </a:spcBef>
              <a:spcAft>
                <a:spcPts val="0"/>
              </a:spcAft>
              <a:buClr>
                <a:srgbClr val="434343"/>
              </a:buClr>
              <a:buSzPts val="5200"/>
              <a:buNone/>
              <a:defRPr sz="5200">
                <a:solidFill>
                  <a:srgbClr val="434343"/>
                </a:solidFill>
              </a:defRPr>
            </a:lvl4pPr>
            <a:lvl5pPr lvl="4" rtl="0" algn="ctr">
              <a:lnSpc>
                <a:spcPct val="100000"/>
              </a:lnSpc>
              <a:spcBef>
                <a:spcPts val="0"/>
              </a:spcBef>
              <a:spcAft>
                <a:spcPts val="0"/>
              </a:spcAft>
              <a:buClr>
                <a:srgbClr val="434343"/>
              </a:buClr>
              <a:buSzPts val="5200"/>
              <a:buNone/>
              <a:defRPr sz="5200">
                <a:solidFill>
                  <a:srgbClr val="434343"/>
                </a:solidFill>
              </a:defRPr>
            </a:lvl5pPr>
            <a:lvl6pPr lvl="5" rtl="0" algn="ctr">
              <a:lnSpc>
                <a:spcPct val="100000"/>
              </a:lnSpc>
              <a:spcBef>
                <a:spcPts val="0"/>
              </a:spcBef>
              <a:spcAft>
                <a:spcPts val="0"/>
              </a:spcAft>
              <a:buClr>
                <a:srgbClr val="434343"/>
              </a:buClr>
              <a:buSzPts val="5200"/>
              <a:buNone/>
              <a:defRPr sz="5200">
                <a:solidFill>
                  <a:srgbClr val="434343"/>
                </a:solidFill>
              </a:defRPr>
            </a:lvl6pPr>
            <a:lvl7pPr lvl="6" rtl="0" algn="ctr">
              <a:lnSpc>
                <a:spcPct val="100000"/>
              </a:lnSpc>
              <a:spcBef>
                <a:spcPts val="0"/>
              </a:spcBef>
              <a:spcAft>
                <a:spcPts val="0"/>
              </a:spcAft>
              <a:buClr>
                <a:srgbClr val="434343"/>
              </a:buClr>
              <a:buSzPts val="5200"/>
              <a:buNone/>
              <a:defRPr sz="5200">
                <a:solidFill>
                  <a:srgbClr val="434343"/>
                </a:solidFill>
              </a:defRPr>
            </a:lvl7pPr>
            <a:lvl8pPr lvl="7" rtl="0" algn="ctr">
              <a:lnSpc>
                <a:spcPct val="100000"/>
              </a:lnSpc>
              <a:spcBef>
                <a:spcPts val="0"/>
              </a:spcBef>
              <a:spcAft>
                <a:spcPts val="0"/>
              </a:spcAft>
              <a:buClr>
                <a:srgbClr val="434343"/>
              </a:buClr>
              <a:buSzPts val="5200"/>
              <a:buNone/>
              <a:defRPr sz="5200">
                <a:solidFill>
                  <a:srgbClr val="434343"/>
                </a:solidFill>
              </a:defRPr>
            </a:lvl8pPr>
            <a:lvl9pPr lvl="8" rtl="0" algn="ctr">
              <a:lnSpc>
                <a:spcPct val="100000"/>
              </a:lnSpc>
              <a:spcBef>
                <a:spcPts val="0"/>
              </a:spcBef>
              <a:spcAft>
                <a:spcPts val="0"/>
              </a:spcAft>
              <a:buClr>
                <a:srgbClr val="434343"/>
              </a:buClr>
              <a:buSzPts val="5200"/>
              <a:buNone/>
              <a:defRPr sz="5200">
                <a:solidFill>
                  <a:srgbClr val="434343"/>
                </a:solidFill>
              </a:defRPr>
            </a:lvl9pPr>
          </a:lstStyle>
          <a:p/>
        </p:txBody>
      </p:sp>
      <p:sp>
        <p:nvSpPr>
          <p:cNvPr id="13" name="Google Shape;13;p16"/>
          <p:cNvSpPr txBox="1"/>
          <p:nvPr>
            <p:ph idx="1" type="subTitle"/>
          </p:nvPr>
        </p:nvSpPr>
        <p:spPr>
          <a:xfrm>
            <a:off x="6304925" y="3139200"/>
            <a:ext cx="2009100" cy="5556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sz="1400">
                <a:solidFill>
                  <a:schemeClr val="lt1"/>
                </a:solidFill>
                <a:latin typeface="Roboto Slab"/>
                <a:ea typeface="Roboto Slab"/>
                <a:cs typeface="Roboto Slab"/>
                <a:sym typeface="Roboto Slab"/>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25"/>
          <p:cNvSpPr/>
          <p:nvPr/>
        </p:nvSpPr>
        <p:spPr>
          <a:xfrm>
            <a:off x="773800" y="2322625"/>
            <a:ext cx="144300" cy="9081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5"/>
          <p:cNvSpPr/>
          <p:nvPr/>
        </p:nvSpPr>
        <p:spPr>
          <a:xfrm>
            <a:off x="542400" y="0"/>
            <a:ext cx="144300" cy="28209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5"/>
          <p:cNvSpPr/>
          <p:nvPr/>
        </p:nvSpPr>
        <p:spPr>
          <a:xfrm>
            <a:off x="8028375" y="411475"/>
            <a:ext cx="144300" cy="17232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5"/>
          <p:cNvSpPr/>
          <p:nvPr/>
        </p:nvSpPr>
        <p:spPr>
          <a:xfrm>
            <a:off x="8613000" y="3420300"/>
            <a:ext cx="531000" cy="172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5"/>
          <p:cNvSpPr txBox="1"/>
          <p:nvPr>
            <p:ph type="title"/>
          </p:nvPr>
        </p:nvSpPr>
        <p:spPr>
          <a:xfrm>
            <a:off x="2484150" y="1366425"/>
            <a:ext cx="4175700" cy="2350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7200">
                <a:solidFill>
                  <a:schemeClr val="lt1"/>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9" name="Google Shape;69;p25"/>
          <p:cNvSpPr/>
          <p:nvPr/>
        </p:nvSpPr>
        <p:spPr>
          <a:xfrm flipH="1" rot="-5398897">
            <a:off x="-395550" y="2499727"/>
            <a:ext cx="935400" cy="144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70" name="Google Shape;70;p25"/>
          <p:cNvSpPr/>
          <p:nvPr/>
        </p:nvSpPr>
        <p:spPr>
          <a:xfrm rot="5400000">
            <a:off x="8213250" y="-41450"/>
            <a:ext cx="138300" cy="17232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5"/>
          <p:cNvSpPr/>
          <p:nvPr/>
        </p:nvSpPr>
        <p:spPr>
          <a:xfrm flipH="1" rot="670">
            <a:off x="-134" y="4979146"/>
            <a:ext cx="1538400" cy="1641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26"/>
          <p:cNvSpPr/>
          <p:nvPr/>
        </p:nvSpPr>
        <p:spPr>
          <a:xfrm>
            <a:off x="0"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
          <p:cNvSpPr/>
          <p:nvPr/>
        </p:nvSpPr>
        <p:spPr>
          <a:xfrm flipH="1">
            <a:off x="300" y="-7350"/>
            <a:ext cx="3201900" cy="15477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flipH="1">
            <a:off x="2582575" y="900600"/>
            <a:ext cx="6561900" cy="42429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76" name="Google Shape;76;p26"/>
          <p:cNvSpPr txBox="1"/>
          <p:nvPr>
            <p:ph type="ctrTitle"/>
          </p:nvPr>
        </p:nvSpPr>
        <p:spPr>
          <a:xfrm flipH="1">
            <a:off x="2627825" y="2540550"/>
            <a:ext cx="31662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77" name="Google Shape;77;p26"/>
          <p:cNvSpPr txBox="1"/>
          <p:nvPr>
            <p:ph idx="2" type="title"/>
          </p:nvPr>
        </p:nvSpPr>
        <p:spPr>
          <a:xfrm flipH="1">
            <a:off x="6075775" y="2359022"/>
            <a:ext cx="2628600" cy="2276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78" name="Google Shape;78;p26"/>
          <p:cNvCxnSpPr/>
          <p:nvPr/>
        </p:nvCxnSpPr>
        <p:spPr>
          <a:xfrm>
            <a:off x="5954850" y="-10625"/>
            <a:ext cx="0" cy="42774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27"/>
          <p:cNvSpPr txBox="1"/>
          <p:nvPr>
            <p:ph idx="1" type="body"/>
          </p:nvPr>
        </p:nvSpPr>
        <p:spPr>
          <a:xfrm>
            <a:off x="2688600" y="550689"/>
            <a:ext cx="3766800" cy="1154400"/>
          </a:xfrm>
          <a:prstGeom prst="rect">
            <a:avLst/>
          </a:prstGeom>
          <a:noFill/>
          <a:ln>
            <a:noFill/>
          </a:ln>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1pPr>
          </a:lstStyle>
          <a:p/>
        </p:txBody>
      </p:sp>
      <p:sp>
        <p:nvSpPr>
          <p:cNvPr id="81" name="Google Shape;81;p27"/>
          <p:cNvSpPr/>
          <p:nvPr/>
        </p:nvSpPr>
        <p:spPr>
          <a:xfrm>
            <a:off x="0" y="3420300"/>
            <a:ext cx="140700" cy="172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7"/>
          <p:cNvSpPr/>
          <p:nvPr/>
        </p:nvSpPr>
        <p:spPr>
          <a:xfrm>
            <a:off x="7249500" y="4573650"/>
            <a:ext cx="1894500" cy="3108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7"/>
          <p:cNvSpPr/>
          <p:nvPr/>
        </p:nvSpPr>
        <p:spPr>
          <a:xfrm rot="5400000">
            <a:off x="8304150" y="4295575"/>
            <a:ext cx="765300" cy="1077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7"/>
          <p:cNvSpPr/>
          <p:nvPr/>
        </p:nvSpPr>
        <p:spPr>
          <a:xfrm rot="5400000">
            <a:off x="366925" y="384100"/>
            <a:ext cx="138300" cy="8721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8"/>
          <p:cNvSpPr/>
          <p:nvPr/>
        </p:nvSpPr>
        <p:spPr>
          <a:xfrm>
            <a:off x="0" y="4573650"/>
            <a:ext cx="3990000" cy="3108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8"/>
          <p:cNvSpPr/>
          <p:nvPr/>
        </p:nvSpPr>
        <p:spPr>
          <a:xfrm rot="10800000">
            <a:off x="2207575" y="411400"/>
            <a:ext cx="6937200" cy="1077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8"/>
          <p:cNvSpPr/>
          <p:nvPr/>
        </p:nvSpPr>
        <p:spPr>
          <a:xfrm rot="10800000">
            <a:off x="6895050" y="465250"/>
            <a:ext cx="1785900" cy="294600"/>
          </a:xfrm>
          <a:prstGeom prst="rect">
            <a:avLst/>
          </a:prstGeom>
          <a:solidFill>
            <a:schemeClr val="accent6">
              <a:alpha val="5333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8"/>
          <p:cNvSpPr/>
          <p:nvPr/>
        </p:nvSpPr>
        <p:spPr>
          <a:xfrm rot="10800000">
            <a:off x="5808150" y="3897725"/>
            <a:ext cx="2872800" cy="138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8"/>
          <p:cNvSpPr txBox="1"/>
          <p:nvPr>
            <p:ph hasCustomPrompt="1" type="title"/>
          </p:nvPr>
        </p:nvSpPr>
        <p:spPr>
          <a:xfrm>
            <a:off x="4419275" y="1373263"/>
            <a:ext cx="3942600" cy="1690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2000"/>
              <a:buNone/>
              <a:defRPr sz="12000">
                <a:solidFill>
                  <a:schemeClr val="accent2"/>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8"/>
          <p:cNvSpPr txBox="1"/>
          <p:nvPr>
            <p:ph idx="1" type="body"/>
          </p:nvPr>
        </p:nvSpPr>
        <p:spPr>
          <a:xfrm>
            <a:off x="5938614" y="3191388"/>
            <a:ext cx="2377200" cy="578700"/>
          </a:xfrm>
          <a:prstGeom prst="rect">
            <a:avLst/>
          </a:prstGeom>
          <a:noFill/>
          <a:ln>
            <a:noFill/>
          </a:ln>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solidFill>
                  <a:schemeClr val="accent2"/>
                </a:solidFill>
                <a:latin typeface="Roboto Slab"/>
                <a:ea typeface="Roboto Slab"/>
                <a:cs typeface="Roboto Slab"/>
                <a:sym typeface="Roboto Slab"/>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3" name="Shape 93"/>
        <p:cNvGrpSpPr/>
        <p:nvPr/>
      </p:nvGrpSpPr>
      <p:grpSpPr>
        <a:xfrm>
          <a:off x="0" y="0"/>
          <a:ext cx="0" cy="0"/>
          <a:chOff x="0" y="0"/>
          <a:chExt cx="0" cy="0"/>
        </a:xfrm>
      </p:grpSpPr>
      <p:sp>
        <p:nvSpPr>
          <p:cNvPr id="94" name="Google Shape;94;p30"/>
          <p:cNvSpPr/>
          <p:nvPr/>
        </p:nvSpPr>
        <p:spPr>
          <a:xfrm>
            <a:off x="-150" y="1276200"/>
            <a:ext cx="9144000" cy="38667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275"/>
              </a:solidFill>
              <a:latin typeface="Arial"/>
              <a:ea typeface="Arial"/>
              <a:cs typeface="Arial"/>
              <a:sym typeface="Arial"/>
            </a:endParaRPr>
          </a:p>
        </p:txBody>
      </p:sp>
      <p:cxnSp>
        <p:nvCxnSpPr>
          <p:cNvPr id="95" name="Google Shape;95;p30"/>
          <p:cNvCxnSpPr/>
          <p:nvPr/>
        </p:nvCxnSpPr>
        <p:spPr>
          <a:xfrm rot="10800000">
            <a:off x="1654675" y="1693225"/>
            <a:ext cx="0" cy="3450600"/>
          </a:xfrm>
          <a:prstGeom prst="straightConnector1">
            <a:avLst/>
          </a:prstGeom>
          <a:noFill/>
          <a:ln cap="flat" cmpd="sng" w="28575">
            <a:solidFill>
              <a:schemeClr val="lt1"/>
            </a:solidFill>
            <a:prstDash val="solid"/>
            <a:round/>
            <a:headEnd len="sm" w="sm" type="none"/>
            <a:tailEnd len="sm" w="sm" type="none"/>
          </a:ln>
        </p:spPr>
      </p:cxnSp>
      <p:cxnSp>
        <p:nvCxnSpPr>
          <p:cNvPr id="96" name="Google Shape;96;p30"/>
          <p:cNvCxnSpPr/>
          <p:nvPr/>
        </p:nvCxnSpPr>
        <p:spPr>
          <a:xfrm rot="10800000">
            <a:off x="3968125" y="1693225"/>
            <a:ext cx="0" cy="3450600"/>
          </a:xfrm>
          <a:prstGeom prst="straightConnector1">
            <a:avLst/>
          </a:prstGeom>
          <a:noFill/>
          <a:ln cap="flat" cmpd="sng" w="28575">
            <a:solidFill>
              <a:schemeClr val="lt1"/>
            </a:solidFill>
            <a:prstDash val="solid"/>
            <a:round/>
            <a:headEnd len="sm" w="sm" type="none"/>
            <a:tailEnd len="sm" w="sm" type="none"/>
          </a:ln>
        </p:spPr>
      </p:cxnSp>
      <p:cxnSp>
        <p:nvCxnSpPr>
          <p:cNvPr id="97" name="Google Shape;97;p30"/>
          <p:cNvCxnSpPr/>
          <p:nvPr/>
        </p:nvCxnSpPr>
        <p:spPr>
          <a:xfrm rot="10800000">
            <a:off x="6258550" y="1693225"/>
            <a:ext cx="0" cy="3450600"/>
          </a:xfrm>
          <a:prstGeom prst="straightConnector1">
            <a:avLst/>
          </a:prstGeom>
          <a:noFill/>
          <a:ln cap="flat" cmpd="sng" w="28575">
            <a:solidFill>
              <a:schemeClr val="lt1"/>
            </a:solidFill>
            <a:prstDash val="solid"/>
            <a:round/>
            <a:headEnd len="sm" w="sm" type="none"/>
            <a:tailEnd len="sm" w="sm" type="none"/>
          </a:ln>
        </p:spPr>
      </p:cxnSp>
      <p:sp>
        <p:nvSpPr>
          <p:cNvPr id="98" name="Google Shape;98;p30"/>
          <p:cNvSpPr txBox="1"/>
          <p:nvPr>
            <p:ph type="ctrTitle"/>
          </p:nvPr>
        </p:nvSpPr>
        <p:spPr>
          <a:xfrm>
            <a:off x="1716225" y="2084233"/>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99" name="Google Shape;99;p30"/>
          <p:cNvSpPr txBox="1"/>
          <p:nvPr>
            <p:ph idx="1" type="subTitle"/>
          </p:nvPr>
        </p:nvSpPr>
        <p:spPr>
          <a:xfrm>
            <a:off x="1724559" y="2471500"/>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00" name="Google Shape;100;p30"/>
          <p:cNvSpPr txBox="1"/>
          <p:nvPr>
            <p:ph idx="2" type="ctrTitle"/>
          </p:nvPr>
        </p:nvSpPr>
        <p:spPr>
          <a:xfrm>
            <a:off x="4034436" y="2083866"/>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01" name="Google Shape;101;p30"/>
          <p:cNvSpPr txBox="1"/>
          <p:nvPr>
            <p:ph idx="3" type="subTitle"/>
          </p:nvPr>
        </p:nvSpPr>
        <p:spPr>
          <a:xfrm>
            <a:off x="4038008" y="2471392"/>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02" name="Google Shape;102;p30"/>
          <p:cNvSpPr txBox="1"/>
          <p:nvPr>
            <p:ph idx="4" type="title"/>
          </p:nvPr>
        </p:nvSpPr>
        <p:spPr>
          <a:xfrm>
            <a:off x="4017175" y="15058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03" name="Google Shape;103;p30"/>
          <p:cNvSpPr txBox="1"/>
          <p:nvPr>
            <p:ph idx="5" type="ctrTitle"/>
          </p:nvPr>
        </p:nvSpPr>
        <p:spPr>
          <a:xfrm>
            <a:off x="6324667" y="2083890"/>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04" name="Google Shape;104;p30"/>
          <p:cNvSpPr txBox="1"/>
          <p:nvPr>
            <p:ph idx="6" type="subTitle"/>
          </p:nvPr>
        </p:nvSpPr>
        <p:spPr>
          <a:xfrm>
            <a:off x="6328239" y="2471417"/>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05" name="Google Shape;105;p30"/>
          <p:cNvSpPr txBox="1"/>
          <p:nvPr>
            <p:ph idx="7" type="title"/>
          </p:nvPr>
        </p:nvSpPr>
        <p:spPr>
          <a:xfrm>
            <a:off x="6307400" y="15058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06" name="Google Shape;106;p30"/>
          <p:cNvSpPr txBox="1"/>
          <p:nvPr>
            <p:ph idx="8" type="title"/>
          </p:nvPr>
        </p:nvSpPr>
        <p:spPr>
          <a:xfrm>
            <a:off x="1703725" y="15058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07" name="Google Shape;107;p30"/>
          <p:cNvSpPr txBox="1"/>
          <p:nvPr>
            <p:ph idx="9"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108" name="Google Shape;108;p30"/>
          <p:cNvSpPr txBox="1"/>
          <p:nvPr>
            <p:ph idx="13" type="ctrTitle"/>
          </p:nvPr>
        </p:nvSpPr>
        <p:spPr>
          <a:xfrm>
            <a:off x="1720988" y="3752933"/>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09" name="Google Shape;109;p30"/>
          <p:cNvSpPr txBox="1"/>
          <p:nvPr>
            <p:ph idx="14" type="subTitle"/>
          </p:nvPr>
        </p:nvSpPr>
        <p:spPr>
          <a:xfrm>
            <a:off x="1724559" y="4140200"/>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10" name="Google Shape;110;p30"/>
          <p:cNvSpPr txBox="1"/>
          <p:nvPr>
            <p:ph idx="15" type="ctrTitle"/>
          </p:nvPr>
        </p:nvSpPr>
        <p:spPr>
          <a:xfrm>
            <a:off x="4035627" y="3752566"/>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11" name="Google Shape;111;p30"/>
          <p:cNvSpPr txBox="1"/>
          <p:nvPr>
            <p:ph idx="16" type="subTitle"/>
          </p:nvPr>
        </p:nvSpPr>
        <p:spPr>
          <a:xfrm>
            <a:off x="4038008" y="4140092"/>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12" name="Google Shape;112;p30"/>
          <p:cNvSpPr txBox="1"/>
          <p:nvPr>
            <p:ph idx="17" type="title"/>
          </p:nvPr>
        </p:nvSpPr>
        <p:spPr>
          <a:xfrm>
            <a:off x="4017175" y="31745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3" name="Google Shape;113;p30"/>
          <p:cNvSpPr txBox="1"/>
          <p:nvPr>
            <p:ph idx="18" type="ctrTitle"/>
          </p:nvPr>
        </p:nvSpPr>
        <p:spPr>
          <a:xfrm>
            <a:off x="6319905" y="3752590"/>
            <a:ext cx="2056500" cy="313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20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14" name="Google Shape;114;p30"/>
          <p:cNvSpPr txBox="1"/>
          <p:nvPr>
            <p:ph idx="19" type="subTitle"/>
          </p:nvPr>
        </p:nvSpPr>
        <p:spPr>
          <a:xfrm>
            <a:off x="6328239" y="4140117"/>
            <a:ext cx="2056500" cy="463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15" name="Google Shape;115;p30"/>
          <p:cNvSpPr txBox="1"/>
          <p:nvPr>
            <p:ph idx="20" type="title"/>
          </p:nvPr>
        </p:nvSpPr>
        <p:spPr>
          <a:xfrm>
            <a:off x="6307400" y="31745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6" name="Google Shape;116;p30"/>
          <p:cNvSpPr txBox="1"/>
          <p:nvPr>
            <p:ph idx="21" type="title"/>
          </p:nvPr>
        </p:nvSpPr>
        <p:spPr>
          <a:xfrm>
            <a:off x="1703725" y="3174575"/>
            <a:ext cx="866100" cy="468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17" name="Shape 117"/>
        <p:cNvGrpSpPr/>
        <p:nvPr/>
      </p:nvGrpSpPr>
      <p:grpSpPr>
        <a:xfrm>
          <a:off x="0" y="0"/>
          <a:ext cx="0" cy="0"/>
          <a:chOff x="0" y="0"/>
          <a:chExt cx="0" cy="0"/>
        </a:xfrm>
      </p:grpSpPr>
      <p:sp>
        <p:nvSpPr>
          <p:cNvPr id="118" name="Google Shape;118;p31"/>
          <p:cNvSpPr/>
          <p:nvPr/>
        </p:nvSpPr>
        <p:spPr>
          <a:xfrm>
            <a:off x="0" y="-14675"/>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1"/>
          <p:cNvSpPr/>
          <p:nvPr/>
        </p:nvSpPr>
        <p:spPr>
          <a:xfrm>
            <a:off x="0" y="978325"/>
            <a:ext cx="9144000" cy="31722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275"/>
              </a:solidFill>
              <a:latin typeface="Arial"/>
              <a:ea typeface="Arial"/>
              <a:cs typeface="Arial"/>
              <a:sym typeface="Arial"/>
            </a:endParaRPr>
          </a:p>
        </p:txBody>
      </p:sp>
      <p:sp>
        <p:nvSpPr>
          <p:cNvPr id="120" name="Google Shape;120;p31"/>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800"/>
              <a:buNone/>
              <a:defRPr>
                <a:solidFill>
                  <a:schemeClr val="lt1"/>
                </a:solidFill>
              </a:defRPr>
            </a:lvl1pPr>
            <a:lvl2pPr lvl="1" rtl="0" algn="r">
              <a:lnSpc>
                <a:spcPct val="100000"/>
              </a:lnSpc>
              <a:spcBef>
                <a:spcPts val="0"/>
              </a:spcBef>
              <a:spcAft>
                <a:spcPts val="0"/>
              </a:spcAft>
              <a:buClr>
                <a:schemeClr val="lt1"/>
              </a:buClr>
              <a:buSzPts val="2800"/>
              <a:buNone/>
              <a:defRPr>
                <a:solidFill>
                  <a:schemeClr val="lt1"/>
                </a:solidFill>
              </a:defRPr>
            </a:lvl2pPr>
            <a:lvl3pPr lvl="2" rtl="0" algn="r">
              <a:lnSpc>
                <a:spcPct val="100000"/>
              </a:lnSpc>
              <a:spcBef>
                <a:spcPts val="0"/>
              </a:spcBef>
              <a:spcAft>
                <a:spcPts val="0"/>
              </a:spcAft>
              <a:buClr>
                <a:schemeClr val="lt1"/>
              </a:buClr>
              <a:buSzPts val="2800"/>
              <a:buNone/>
              <a:defRPr>
                <a:solidFill>
                  <a:schemeClr val="lt1"/>
                </a:solidFill>
              </a:defRPr>
            </a:lvl3pPr>
            <a:lvl4pPr lvl="3" rtl="0" algn="r">
              <a:lnSpc>
                <a:spcPct val="100000"/>
              </a:lnSpc>
              <a:spcBef>
                <a:spcPts val="0"/>
              </a:spcBef>
              <a:spcAft>
                <a:spcPts val="0"/>
              </a:spcAft>
              <a:buClr>
                <a:schemeClr val="lt1"/>
              </a:buClr>
              <a:buSzPts val="2800"/>
              <a:buNone/>
              <a:defRPr>
                <a:solidFill>
                  <a:schemeClr val="lt1"/>
                </a:solidFill>
              </a:defRPr>
            </a:lvl4pPr>
            <a:lvl5pPr lvl="4" rtl="0" algn="r">
              <a:lnSpc>
                <a:spcPct val="100000"/>
              </a:lnSpc>
              <a:spcBef>
                <a:spcPts val="0"/>
              </a:spcBef>
              <a:spcAft>
                <a:spcPts val="0"/>
              </a:spcAft>
              <a:buClr>
                <a:schemeClr val="lt1"/>
              </a:buClr>
              <a:buSzPts val="2800"/>
              <a:buNone/>
              <a:defRPr>
                <a:solidFill>
                  <a:schemeClr val="lt1"/>
                </a:solidFill>
              </a:defRPr>
            </a:lvl5pPr>
            <a:lvl6pPr lvl="5" rtl="0" algn="r">
              <a:lnSpc>
                <a:spcPct val="100000"/>
              </a:lnSpc>
              <a:spcBef>
                <a:spcPts val="0"/>
              </a:spcBef>
              <a:spcAft>
                <a:spcPts val="0"/>
              </a:spcAft>
              <a:buClr>
                <a:schemeClr val="lt1"/>
              </a:buClr>
              <a:buSzPts val="2800"/>
              <a:buNone/>
              <a:defRPr>
                <a:solidFill>
                  <a:schemeClr val="lt1"/>
                </a:solidFill>
              </a:defRPr>
            </a:lvl6pPr>
            <a:lvl7pPr lvl="6" rtl="0" algn="r">
              <a:lnSpc>
                <a:spcPct val="100000"/>
              </a:lnSpc>
              <a:spcBef>
                <a:spcPts val="0"/>
              </a:spcBef>
              <a:spcAft>
                <a:spcPts val="0"/>
              </a:spcAft>
              <a:buClr>
                <a:schemeClr val="lt1"/>
              </a:buClr>
              <a:buSzPts val="2800"/>
              <a:buNone/>
              <a:defRPr>
                <a:solidFill>
                  <a:schemeClr val="lt1"/>
                </a:solidFill>
              </a:defRPr>
            </a:lvl7pPr>
            <a:lvl8pPr lvl="7" rtl="0" algn="r">
              <a:lnSpc>
                <a:spcPct val="100000"/>
              </a:lnSpc>
              <a:spcBef>
                <a:spcPts val="0"/>
              </a:spcBef>
              <a:spcAft>
                <a:spcPts val="0"/>
              </a:spcAft>
              <a:buClr>
                <a:schemeClr val="lt1"/>
              </a:buClr>
              <a:buSzPts val="2800"/>
              <a:buNone/>
              <a:defRPr>
                <a:solidFill>
                  <a:schemeClr val="lt1"/>
                </a:solidFill>
              </a:defRPr>
            </a:lvl8pPr>
            <a:lvl9pPr lvl="8" rtl="0" algn="r">
              <a:lnSpc>
                <a:spcPct val="100000"/>
              </a:lnSpc>
              <a:spcBef>
                <a:spcPts val="0"/>
              </a:spcBef>
              <a:spcAft>
                <a:spcPts val="0"/>
              </a:spcAft>
              <a:buClr>
                <a:schemeClr val="lt1"/>
              </a:buClr>
              <a:buSzPts val="2800"/>
              <a:buNone/>
              <a:defRPr>
                <a:solidFill>
                  <a:schemeClr val="lt1"/>
                </a:solidFill>
              </a:defRPr>
            </a:lvl9pPr>
          </a:lstStyle>
          <a:p/>
        </p:txBody>
      </p:sp>
      <p:sp>
        <p:nvSpPr>
          <p:cNvPr id="121" name="Google Shape;121;p31"/>
          <p:cNvSpPr txBox="1"/>
          <p:nvPr>
            <p:ph idx="1" type="subTitle"/>
          </p:nvPr>
        </p:nvSpPr>
        <p:spPr>
          <a:xfrm flipH="1">
            <a:off x="4792272" y="1986750"/>
            <a:ext cx="2631000" cy="1170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a:solidFill>
                  <a:schemeClr val="lt1"/>
                </a:solidFill>
              </a:defRPr>
            </a:lvl1pPr>
            <a:lvl2pPr lvl="1" rtl="0" algn="l">
              <a:lnSpc>
                <a:spcPct val="100000"/>
              </a:lnSpc>
              <a:spcBef>
                <a:spcPts val="0"/>
              </a:spcBef>
              <a:spcAft>
                <a:spcPts val="0"/>
              </a:spcAft>
              <a:buClr>
                <a:srgbClr val="434343"/>
              </a:buClr>
              <a:buSzPts val="2800"/>
              <a:buNone/>
              <a:defRPr sz="2800">
                <a:solidFill>
                  <a:srgbClr val="434343"/>
                </a:solidFill>
              </a:defRPr>
            </a:lvl2pPr>
            <a:lvl3pPr lvl="2" rtl="0" algn="l">
              <a:lnSpc>
                <a:spcPct val="100000"/>
              </a:lnSpc>
              <a:spcBef>
                <a:spcPts val="0"/>
              </a:spcBef>
              <a:spcAft>
                <a:spcPts val="0"/>
              </a:spcAft>
              <a:buClr>
                <a:srgbClr val="434343"/>
              </a:buClr>
              <a:buSzPts val="2800"/>
              <a:buNone/>
              <a:defRPr sz="2800">
                <a:solidFill>
                  <a:srgbClr val="434343"/>
                </a:solidFill>
              </a:defRPr>
            </a:lvl3pPr>
            <a:lvl4pPr lvl="3" rtl="0" algn="l">
              <a:lnSpc>
                <a:spcPct val="100000"/>
              </a:lnSpc>
              <a:spcBef>
                <a:spcPts val="0"/>
              </a:spcBef>
              <a:spcAft>
                <a:spcPts val="0"/>
              </a:spcAft>
              <a:buClr>
                <a:srgbClr val="434343"/>
              </a:buClr>
              <a:buSzPts val="2800"/>
              <a:buNone/>
              <a:defRPr sz="2800">
                <a:solidFill>
                  <a:srgbClr val="434343"/>
                </a:solidFill>
              </a:defRPr>
            </a:lvl4pPr>
            <a:lvl5pPr lvl="4" rtl="0" algn="l">
              <a:lnSpc>
                <a:spcPct val="100000"/>
              </a:lnSpc>
              <a:spcBef>
                <a:spcPts val="0"/>
              </a:spcBef>
              <a:spcAft>
                <a:spcPts val="0"/>
              </a:spcAft>
              <a:buClr>
                <a:srgbClr val="434343"/>
              </a:buClr>
              <a:buSzPts val="2800"/>
              <a:buNone/>
              <a:defRPr sz="2800">
                <a:solidFill>
                  <a:srgbClr val="434343"/>
                </a:solidFill>
              </a:defRPr>
            </a:lvl5pPr>
            <a:lvl6pPr lvl="5" rtl="0" algn="l">
              <a:lnSpc>
                <a:spcPct val="100000"/>
              </a:lnSpc>
              <a:spcBef>
                <a:spcPts val="0"/>
              </a:spcBef>
              <a:spcAft>
                <a:spcPts val="0"/>
              </a:spcAft>
              <a:buClr>
                <a:srgbClr val="434343"/>
              </a:buClr>
              <a:buSzPts val="2800"/>
              <a:buNone/>
              <a:defRPr sz="2800">
                <a:solidFill>
                  <a:srgbClr val="434343"/>
                </a:solidFill>
              </a:defRPr>
            </a:lvl6pPr>
            <a:lvl7pPr lvl="6" rtl="0" algn="l">
              <a:lnSpc>
                <a:spcPct val="100000"/>
              </a:lnSpc>
              <a:spcBef>
                <a:spcPts val="0"/>
              </a:spcBef>
              <a:spcAft>
                <a:spcPts val="0"/>
              </a:spcAft>
              <a:buClr>
                <a:srgbClr val="434343"/>
              </a:buClr>
              <a:buSzPts val="2800"/>
              <a:buNone/>
              <a:defRPr sz="2800">
                <a:solidFill>
                  <a:srgbClr val="434343"/>
                </a:solidFill>
              </a:defRPr>
            </a:lvl7pPr>
            <a:lvl8pPr lvl="7" rtl="0" algn="l">
              <a:lnSpc>
                <a:spcPct val="100000"/>
              </a:lnSpc>
              <a:spcBef>
                <a:spcPts val="0"/>
              </a:spcBef>
              <a:spcAft>
                <a:spcPts val="0"/>
              </a:spcAft>
              <a:buClr>
                <a:srgbClr val="434343"/>
              </a:buClr>
              <a:buSzPts val="2800"/>
              <a:buNone/>
              <a:defRPr sz="2800">
                <a:solidFill>
                  <a:srgbClr val="434343"/>
                </a:solidFill>
              </a:defRPr>
            </a:lvl8pPr>
            <a:lvl9pPr lvl="8" rtl="0" algn="l">
              <a:lnSpc>
                <a:spcPct val="100000"/>
              </a:lnSpc>
              <a:spcBef>
                <a:spcPts val="0"/>
              </a:spcBef>
              <a:spcAft>
                <a:spcPts val="0"/>
              </a:spcAft>
              <a:buClr>
                <a:srgbClr val="434343"/>
              </a:buClr>
              <a:buSzPts val="2800"/>
              <a:buNone/>
              <a:defRPr sz="2800">
                <a:solidFill>
                  <a:srgbClr val="434343"/>
                </a:solidFill>
              </a:defRPr>
            </a:lvl9pPr>
          </a:lstStyle>
          <a:p/>
        </p:txBody>
      </p:sp>
      <p:sp>
        <p:nvSpPr>
          <p:cNvPr id="122" name="Google Shape;122;p31"/>
          <p:cNvSpPr/>
          <p:nvPr/>
        </p:nvSpPr>
        <p:spPr>
          <a:xfrm flipH="1">
            <a:off x="0" y="0"/>
            <a:ext cx="4627800" cy="3099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23" name="Shape 123"/>
        <p:cNvGrpSpPr/>
        <p:nvPr/>
      </p:nvGrpSpPr>
      <p:grpSpPr>
        <a:xfrm>
          <a:off x="0" y="0"/>
          <a:ext cx="0" cy="0"/>
          <a:chOff x="0" y="0"/>
          <a:chExt cx="0" cy="0"/>
        </a:xfrm>
      </p:grpSpPr>
      <p:sp>
        <p:nvSpPr>
          <p:cNvPr id="124" name="Google Shape;124;p32"/>
          <p:cNvSpPr/>
          <p:nvPr/>
        </p:nvSpPr>
        <p:spPr>
          <a:xfrm flipH="1">
            <a:off x="200" y="0"/>
            <a:ext cx="9144000" cy="51510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2"/>
          <p:cNvSpPr/>
          <p:nvPr/>
        </p:nvSpPr>
        <p:spPr>
          <a:xfrm flipH="1">
            <a:off x="-75" y="0"/>
            <a:ext cx="8240100" cy="4647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6" name="Google Shape;126;p32"/>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27" name="Google Shape;127;p32"/>
          <p:cNvSpPr txBox="1"/>
          <p:nvPr>
            <p:ph idx="1" type="subTitle"/>
          </p:nvPr>
        </p:nvSpPr>
        <p:spPr>
          <a:xfrm>
            <a:off x="831200" y="2314225"/>
            <a:ext cx="4003800" cy="178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32"/>
          <p:cNvSpPr/>
          <p:nvPr/>
        </p:nvSpPr>
        <p:spPr>
          <a:xfrm flipH="1">
            <a:off x="904125" y="3827725"/>
            <a:ext cx="8240100" cy="1323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9" name="Google Shape;129;p32"/>
          <p:cNvSpPr txBox="1"/>
          <p:nvPr>
            <p:ph idx="2" type="ctrTitle"/>
          </p:nvPr>
        </p:nvSpPr>
        <p:spPr>
          <a:xfrm>
            <a:off x="6050825" y="2588825"/>
            <a:ext cx="1009500" cy="3765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sz="1400">
                <a:solidFill>
                  <a:schemeClr val="lt1"/>
                </a:solidFill>
              </a:defRPr>
            </a:lvl1pPr>
            <a:lvl2pPr lvl="1" rtl="0" algn="r">
              <a:lnSpc>
                <a:spcPct val="100000"/>
              </a:lnSpc>
              <a:spcBef>
                <a:spcPts val="0"/>
              </a:spcBef>
              <a:spcAft>
                <a:spcPts val="0"/>
              </a:spcAft>
              <a:buClr>
                <a:schemeClr val="lt1"/>
              </a:buClr>
              <a:buSzPts val="1800"/>
              <a:buNone/>
              <a:defRPr sz="1800">
                <a:solidFill>
                  <a:schemeClr val="lt1"/>
                </a:solidFill>
              </a:defRPr>
            </a:lvl2pPr>
            <a:lvl3pPr lvl="2" rtl="0" algn="r">
              <a:lnSpc>
                <a:spcPct val="100000"/>
              </a:lnSpc>
              <a:spcBef>
                <a:spcPts val="0"/>
              </a:spcBef>
              <a:spcAft>
                <a:spcPts val="0"/>
              </a:spcAft>
              <a:buClr>
                <a:schemeClr val="lt1"/>
              </a:buClr>
              <a:buSzPts val="1800"/>
              <a:buNone/>
              <a:defRPr sz="1800">
                <a:solidFill>
                  <a:schemeClr val="lt1"/>
                </a:solidFill>
              </a:defRPr>
            </a:lvl3pPr>
            <a:lvl4pPr lvl="3" rtl="0" algn="r">
              <a:lnSpc>
                <a:spcPct val="100000"/>
              </a:lnSpc>
              <a:spcBef>
                <a:spcPts val="0"/>
              </a:spcBef>
              <a:spcAft>
                <a:spcPts val="0"/>
              </a:spcAft>
              <a:buClr>
                <a:schemeClr val="lt1"/>
              </a:buClr>
              <a:buSzPts val="1800"/>
              <a:buNone/>
              <a:defRPr sz="1800">
                <a:solidFill>
                  <a:schemeClr val="lt1"/>
                </a:solidFill>
              </a:defRPr>
            </a:lvl4pPr>
            <a:lvl5pPr lvl="4" rtl="0" algn="r">
              <a:lnSpc>
                <a:spcPct val="100000"/>
              </a:lnSpc>
              <a:spcBef>
                <a:spcPts val="0"/>
              </a:spcBef>
              <a:spcAft>
                <a:spcPts val="0"/>
              </a:spcAft>
              <a:buClr>
                <a:schemeClr val="lt1"/>
              </a:buClr>
              <a:buSzPts val="1800"/>
              <a:buNone/>
              <a:defRPr sz="1800">
                <a:solidFill>
                  <a:schemeClr val="lt1"/>
                </a:solidFill>
              </a:defRPr>
            </a:lvl5pPr>
            <a:lvl6pPr lvl="5" rtl="0" algn="r">
              <a:lnSpc>
                <a:spcPct val="100000"/>
              </a:lnSpc>
              <a:spcBef>
                <a:spcPts val="0"/>
              </a:spcBef>
              <a:spcAft>
                <a:spcPts val="0"/>
              </a:spcAft>
              <a:buClr>
                <a:schemeClr val="lt1"/>
              </a:buClr>
              <a:buSzPts val="1800"/>
              <a:buNone/>
              <a:defRPr sz="1800">
                <a:solidFill>
                  <a:schemeClr val="lt1"/>
                </a:solidFill>
              </a:defRPr>
            </a:lvl6pPr>
            <a:lvl7pPr lvl="6" rtl="0" algn="r">
              <a:lnSpc>
                <a:spcPct val="100000"/>
              </a:lnSpc>
              <a:spcBef>
                <a:spcPts val="0"/>
              </a:spcBef>
              <a:spcAft>
                <a:spcPts val="0"/>
              </a:spcAft>
              <a:buClr>
                <a:schemeClr val="lt1"/>
              </a:buClr>
              <a:buSzPts val="1800"/>
              <a:buNone/>
              <a:defRPr sz="1800">
                <a:solidFill>
                  <a:schemeClr val="lt1"/>
                </a:solidFill>
              </a:defRPr>
            </a:lvl7pPr>
            <a:lvl8pPr lvl="7" rtl="0" algn="r">
              <a:lnSpc>
                <a:spcPct val="100000"/>
              </a:lnSpc>
              <a:spcBef>
                <a:spcPts val="0"/>
              </a:spcBef>
              <a:spcAft>
                <a:spcPts val="0"/>
              </a:spcAft>
              <a:buClr>
                <a:schemeClr val="lt1"/>
              </a:buClr>
              <a:buSzPts val="1800"/>
              <a:buNone/>
              <a:defRPr sz="1800">
                <a:solidFill>
                  <a:schemeClr val="lt1"/>
                </a:solidFill>
              </a:defRPr>
            </a:lvl8pPr>
            <a:lvl9pPr lvl="8" rtl="0" algn="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2_1">
    <p:spTree>
      <p:nvGrpSpPr>
        <p:cNvPr id="130" name="Shape 130"/>
        <p:cNvGrpSpPr/>
        <p:nvPr/>
      </p:nvGrpSpPr>
      <p:grpSpPr>
        <a:xfrm>
          <a:off x="0" y="0"/>
          <a:ext cx="0" cy="0"/>
          <a:chOff x="0" y="0"/>
          <a:chExt cx="0" cy="0"/>
        </a:xfrm>
      </p:grpSpPr>
      <p:sp>
        <p:nvSpPr>
          <p:cNvPr id="131" name="Google Shape;131;p33"/>
          <p:cNvSpPr/>
          <p:nvPr/>
        </p:nvSpPr>
        <p:spPr>
          <a:xfrm flipH="1">
            <a:off x="475"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3"/>
          <p:cNvSpPr/>
          <p:nvPr/>
        </p:nvSpPr>
        <p:spPr>
          <a:xfrm>
            <a:off x="5942275" y="-7350"/>
            <a:ext cx="3201900" cy="15477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3"/>
          <p:cNvSpPr/>
          <p:nvPr/>
        </p:nvSpPr>
        <p:spPr>
          <a:xfrm>
            <a:off x="0" y="900600"/>
            <a:ext cx="6561900" cy="42429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34" name="Google Shape;134;p33"/>
          <p:cNvSpPr txBox="1"/>
          <p:nvPr>
            <p:ph type="ctrTitle"/>
          </p:nvPr>
        </p:nvSpPr>
        <p:spPr>
          <a:xfrm>
            <a:off x="3350450" y="2540550"/>
            <a:ext cx="3039600" cy="192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135" name="Google Shape;135;p33"/>
          <p:cNvSpPr txBox="1"/>
          <p:nvPr>
            <p:ph idx="2" type="title"/>
          </p:nvPr>
        </p:nvSpPr>
        <p:spPr>
          <a:xfrm>
            <a:off x="89196" y="3437750"/>
            <a:ext cx="2979300" cy="754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136" name="Google Shape;136;p33"/>
          <p:cNvCxnSpPr/>
          <p:nvPr/>
        </p:nvCxnSpPr>
        <p:spPr>
          <a:xfrm>
            <a:off x="3189625" y="-10625"/>
            <a:ext cx="0" cy="42774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2_1_1_1">
    <p:spTree>
      <p:nvGrpSpPr>
        <p:cNvPr id="137" name="Shape 137"/>
        <p:cNvGrpSpPr/>
        <p:nvPr/>
      </p:nvGrpSpPr>
      <p:grpSpPr>
        <a:xfrm>
          <a:off x="0" y="0"/>
          <a:ext cx="0" cy="0"/>
          <a:chOff x="0" y="0"/>
          <a:chExt cx="0" cy="0"/>
        </a:xfrm>
      </p:grpSpPr>
      <p:sp>
        <p:nvSpPr>
          <p:cNvPr id="138" name="Google Shape;138;p34"/>
          <p:cNvSpPr/>
          <p:nvPr/>
        </p:nvSpPr>
        <p:spPr>
          <a:xfrm flipH="1">
            <a:off x="475"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4"/>
          <p:cNvSpPr/>
          <p:nvPr/>
        </p:nvSpPr>
        <p:spPr>
          <a:xfrm>
            <a:off x="1183800" y="0"/>
            <a:ext cx="7960500" cy="4144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4"/>
          <p:cNvSpPr/>
          <p:nvPr/>
        </p:nvSpPr>
        <p:spPr>
          <a:xfrm>
            <a:off x="0" y="1899474"/>
            <a:ext cx="1575000" cy="3244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41" name="Google Shape;141;p34"/>
          <p:cNvSpPr txBox="1"/>
          <p:nvPr>
            <p:ph type="ctrTitle"/>
          </p:nvPr>
        </p:nvSpPr>
        <p:spPr>
          <a:xfrm>
            <a:off x="3350450" y="1435700"/>
            <a:ext cx="2755800" cy="192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142" name="Google Shape;142;p34"/>
          <p:cNvSpPr txBox="1"/>
          <p:nvPr>
            <p:ph idx="2" type="title"/>
          </p:nvPr>
        </p:nvSpPr>
        <p:spPr>
          <a:xfrm>
            <a:off x="89196" y="2332900"/>
            <a:ext cx="2979300" cy="754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143" name="Google Shape;143;p34"/>
          <p:cNvCxnSpPr/>
          <p:nvPr/>
        </p:nvCxnSpPr>
        <p:spPr>
          <a:xfrm>
            <a:off x="3189625" y="0"/>
            <a:ext cx="0" cy="31620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3_1_1_1_1_1_1_1_1_1_1_1_1_1_1_1_1">
    <p:spTree>
      <p:nvGrpSpPr>
        <p:cNvPr id="14" name="Shape 14"/>
        <p:cNvGrpSpPr/>
        <p:nvPr/>
      </p:nvGrpSpPr>
      <p:grpSpPr>
        <a:xfrm>
          <a:off x="0" y="0"/>
          <a:ext cx="0" cy="0"/>
          <a:chOff x="0" y="0"/>
          <a:chExt cx="0" cy="0"/>
        </a:xfrm>
      </p:grpSpPr>
      <p:sp>
        <p:nvSpPr>
          <p:cNvPr id="15" name="Google Shape;15;p17"/>
          <p:cNvSpPr/>
          <p:nvPr/>
        </p:nvSpPr>
        <p:spPr>
          <a:xfrm flipH="1">
            <a:off x="0" y="679995"/>
            <a:ext cx="8481600" cy="44634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 name="Google Shape;16;p17"/>
          <p:cNvSpPr/>
          <p:nvPr/>
        </p:nvSpPr>
        <p:spPr>
          <a:xfrm flipH="1">
            <a:off x="662875" y="7125"/>
            <a:ext cx="8481600" cy="45102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 name="Google Shape;17;p17"/>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_2_1_1_1_1_1">
    <p:spTree>
      <p:nvGrpSpPr>
        <p:cNvPr id="144" name="Shape 144"/>
        <p:cNvGrpSpPr/>
        <p:nvPr/>
      </p:nvGrpSpPr>
      <p:grpSpPr>
        <a:xfrm>
          <a:off x="0" y="0"/>
          <a:ext cx="0" cy="0"/>
          <a:chOff x="0" y="0"/>
          <a:chExt cx="0" cy="0"/>
        </a:xfrm>
      </p:grpSpPr>
      <p:sp>
        <p:nvSpPr>
          <p:cNvPr id="145" name="Google Shape;145;p35"/>
          <p:cNvSpPr/>
          <p:nvPr/>
        </p:nvSpPr>
        <p:spPr>
          <a:xfrm>
            <a:off x="0"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5"/>
          <p:cNvSpPr/>
          <p:nvPr/>
        </p:nvSpPr>
        <p:spPr>
          <a:xfrm flipH="1">
            <a:off x="5942100" y="318625"/>
            <a:ext cx="3201900" cy="11613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5"/>
          <p:cNvSpPr/>
          <p:nvPr/>
        </p:nvSpPr>
        <p:spPr>
          <a:xfrm flipH="1">
            <a:off x="1291050" y="627300"/>
            <a:ext cx="6561900" cy="38889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48" name="Google Shape;148;p35"/>
          <p:cNvSpPr txBox="1"/>
          <p:nvPr>
            <p:ph type="ctrTitle"/>
          </p:nvPr>
        </p:nvSpPr>
        <p:spPr>
          <a:xfrm flipH="1">
            <a:off x="1970725" y="2047850"/>
            <a:ext cx="24492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149" name="Google Shape;149;p35"/>
          <p:cNvSpPr txBox="1"/>
          <p:nvPr>
            <p:ph idx="2" type="title"/>
          </p:nvPr>
        </p:nvSpPr>
        <p:spPr>
          <a:xfrm flipH="1">
            <a:off x="4701675" y="1866322"/>
            <a:ext cx="2628600" cy="2276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150" name="Google Shape;150;p35"/>
          <p:cNvCxnSpPr>
            <a:stCxn id="145" idx="0"/>
          </p:cNvCxnSpPr>
          <p:nvPr/>
        </p:nvCxnSpPr>
        <p:spPr>
          <a:xfrm>
            <a:off x="4572000" y="-7350"/>
            <a:ext cx="8700" cy="37815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p:cSld name="CUSTOM_3_2_1_1_1_1_1_1_1">
    <p:spTree>
      <p:nvGrpSpPr>
        <p:cNvPr id="151" name="Shape 151"/>
        <p:cNvGrpSpPr/>
        <p:nvPr/>
      </p:nvGrpSpPr>
      <p:grpSpPr>
        <a:xfrm>
          <a:off x="0" y="0"/>
          <a:ext cx="0" cy="0"/>
          <a:chOff x="0" y="0"/>
          <a:chExt cx="0" cy="0"/>
        </a:xfrm>
      </p:grpSpPr>
      <p:sp>
        <p:nvSpPr>
          <p:cNvPr id="152" name="Google Shape;152;p36"/>
          <p:cNvSpPr/>
          <p:nvPr/>
        </p:nvSpPr>
        <p:spPr>
          <a:xfrm>
            <a:off x="0"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6"/>
          <p:cNvSpPr/>
          <p:nvPr/>
        </p:nvSpPr>
        <p:spPr>
          <a:xfrm flipH="1">
            <a:off x="300" y="-7350"/>
            <a:ext cx="3201900" cy="15477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6"/>
          <p:cNvSpPr/>
          <p:nvPr/>
        </p:nvSpPr>
        <p:spPr>
          <a:xfrm flipH="1">
            <a:off x="2582575" y="900600"/>
            <a:ext cx="6561900" cy="42429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55" name="Google Shape;155;p36"/>
          <p:cNvSpPr txBox="1"/>
          <p:nvPr>
            <p:ph type="ctrTitle"/>
          </p:nvPr>
        </p:nvSpPr>
        <p:spPr>
          <a:xfrm flipH="1">
            <a:off x="2627825" y="2540550"/>
            <a:ext cx="31662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156" name="Google Shape;156;p36"/>
          <p:cNvSpPr txBox="1"/>
          <p:nvPr>
            <p:ph idx="2" type="title"/>
          </p:nvPr>
        </p:nvSpPr>
        <p:spPr>
          <a:xfrm flipH="1">
            <a:off x="6075775" y="2359022"/>
            <a:ext cx="2628600" cy="2276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157" name="Google Shape;157;p36"/>
          <p:cNvCxnSpPr/>
          <p:nvPr/>
        </p:nvCxnSpPr>
        <p:spPr>
          <a:xfrm>
            <a:off x="5954850" y="-10625"/>
            <a:ext cx="0" cy="42774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58" name="Shape 158"/>
        <p:cNvGrpSpPr/>
        <p:nvPr/>
      </p:nvGrpSpPr>
      <p:grpSpPr>
        <a:xfrm>
          <a:off x="0" y="0"/>
          <a:ext cx="0" cy="0"/>
          <a:chOff x="0" y="0"/>
          <a:chExt cx="0" cy="0"/>
        </a:xfrm>
      </p:grpSpPr>
      <p:sp>
        <p:nvSpPr>
          <p:cNvPr id="159" name="Google Shape;159;p37"/>
          <p:cNvSpPr/>
          <p:nvPr/>
        </p:nvSpPr>
        <p:spPr>
          <a:xfrm flipH="1">
            <a:off x="14227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0" name="Google Shape;160;p37"/>
          <p:cNvSpPr/>
          <p:nvPr/>
        </p:nvSpPr>
        <p:spPr>
          <a:xfrm flipH="1">
            <a:off x="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1" name="Google Shape;161;p37"/>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162" name="Google Shape;162;p37"/>
          <p:cNvSpPr/>
          <p:nvPr/>
        </p:nvSpPr>
        <p:spPr>
          <a:xfrm flipH="1">
            <a:off x="8871300"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3" name="Google Shape;163;p37"/>
          <p:cNvSpPr/>
          <p:nvPr/>
        </p:nvSpPr>
        <p:spPr>
          <a:xfrm flipH="1">
            <a:off x="8424000" y="4603500"/>
            <a:ext cx="720000" cy="540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164" name="Shape 164"/>
        <p:cNvGrpSpPr/>
        <p:nvPr/>
      </p:nvGrpSpPr>
      <p:grpSpPr>
        <a:xfrm>
          <a:off x="0" y="0"/>
          <a:ext cx="0" cy="0"/>
          <a:chOff x="0" y="0"/>
          <a:chExt cx="0" cy="0"/>
        </a:xfrm>
      </p:grpSpPr>
      <p:sp>
        <p:nvSpPr>
          <p:cNvPr id="165" name="Google Shape;165;p38"/>
          <p:cNvSpPr/>
          <p:nvPr/>
        </p:nvSpPr>
        <p:spPr>
          <a:xfrm>
            <a:off x="0" y="0"/>
            <a:ext cx="3502800" cy="1527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6" name="Google Shape;166;p38"/>
          <p:cNvSpPr/>
          <p:nvPr/>
        </p:nvSpPr>
        <p:spPr>
          <a:xfrm>
            <a:off x="0" y="76350"/>
            <a:ext cx="1757400" cy="1527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7" name="Google Shape;167;p38"/>
          <p:cNvSpPr/>
          <p:nvPr/>
        </p:nvSpPr>
        <p:spPr>
          <a:xfrm>
            <a:off x="5641200" y="4831575"/>
            <a:ext cx="3502800" cy="312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8" name="Google Shape;168;p38"/>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_1_1_1_1_1_1_1_1">
    <p:spTree>
      <p:nvGrpSpPr>
        <p:cNvPr id="169" name="Shape 169"/>
        <p:cNvGrpSpPr/>
        <p:nvPr/>
      </p:nvGrpSpPr>
      <p:grpSpPr>
        <a:xfrm>
          <a:off x="0" y="0"/>
          <a:ext cx="0" cy="0"/>
          <a:chOff x="0" y="0"/>
          <a:chExt cx="0" cy="0"/>
        </a:xfrm>
      </p:grpSpPr>
      <p:sp>
        <p:nvSpPr>
          <p:cNvPr id="170" name="Google Shape;170;p39"/>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171" name="Google Shape;171;p39"/>
          <p:cNvSpPr/>
          <p:nvPr/>
        </p:nvSpPr>
        <p:spPr>
          <a:xfrm>
            <a:off x="872902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2" name="Google Shape;172;p39"/>
          <p:cNvSpPr/>
          <p:nvPr/>
        </p:nvSpPr>
        <p:spPr>
          <a:xfrm>
            <a:off x="887130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3" name="Google Shape;173;p39"/>
          <p:cNvSpPr/>
          <p:nvPr/>
        </p:nvSpPr>
        <p:spPr>
          <a:xfrm rot="5400000">
            <a:off x="-2132000" y="2128800"/>
            <a:ext cx="4609200" cy="3450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4" name="Google Shape;174;p39"/>
          <p:cNvSpPr/>
          <p:nvPr/>
        </p:nvSpPr>
        <p:spPr>
          <a:xfrm rot="5400000">
            <a:off x="-2600" y="4639790"/>
            <a:ext cx="695400" cy="312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_1_1_1_1_1_1_1_1_1_1">
    <p:spTree>
      <p:nvGrpSpPr>
        <p:cNvPr id="175" name="Shape 175"/>
        <p:cNvGrpSpPr/>
        <p:nvPr/>
      </p:nvGrpSpPr>
      <p:grpSpPr>
        <a:xfrm>
          <a:off x="0" y="0"/>
          <a:ext cx="0" cy="0"/>
          <a:chOff x="0" y="0"/>
          <a:chExt cx="0" cy="0"/>
        </a:xfrm>
      </p:grpSpPr>
      <p:sp>
        <p:nvSpPr>
          <p:cNvPr id="176" name="Google Shape;176;p40"/>
          <p:cNvSpPr/>
          <p:nvPr/>
        </p:nvSpPr>
        <p:spPr>
          <a:xfrm flipH="1">
            <a:off x="14227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7" name="Google Shape;177;p40"/>
          <p:cNvSpPr/>
          <p:nvPr/>
        </p:nvSpPr>
        <p:spPr>
          <a:xfrm flipH="1">
            <a:off x="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8" name="Google Shape;178;p40"/>
          <p:cNvSpPr/>
          <p:nvPr/>
        </p:nvSpPr>
        <p:spPr>
          <a:xfrm flipH="1">
            <a:off x="8761200" y="0"/>
            <a:ext cx="382800" cy="441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9" name="Google Shape;179;p40"/>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3_1_1_1_1_1_1_1_1_1_1_1_1_1_1">
    <p:spTree>
      <p:nvGrpSpPr>
        <p:cNvPr id="180" name="Shape 180"/>
        <p:cNvGrpSpPr/>
        <p:nvPr/>
      </p:nvGrpSpPr>
      <p:grpSpPr>
        <a:xfrm>
          <a:off x="0" y="0"/>
          <a:ext cx="0" cy="0"/>
          <a:chOff x="0" y="0"/>
          <a:chExt cx="0" cy="0"/>
        </a:xfrm>
      </p:grpSpPr>
      <p:sp>
        <p:nvSpPr>
          <p:cNvPr id="181" name="Google Shape;181;p41"/>
          <p:cNvSpPr/>
          <p:nvPr/>
        </p:nvSpPr>
        <p:spPr>
          <a:xfrm>
            <a:off x="872902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2" name="Google Shape;182;p41"/>
          <p:cNvSpPr/>
          <p:nvPr/>
        </p:nvSpPr>
        <p:spPr>
          <a:xfrm>
            <a:off x="887130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3" name="Google Shape;183;p41"/>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CUSTOM_3_1_1_1_1_1_1_1_1_1_1_1_1_1_1_1_1_1_1">
    <p:spTree>
      <p:nvGrpSpPr>
        <p:cNvPr id="184" name="Shape 184"/>
        <p:cNvGrpSpPr/>
        <p:nvPr/>
      </p:nvGrpSpPr>
      <p:grpSpPr>
        <a:xfrm>
          <a:off x="0" y="0"/>
          <a:ext cx="0" cy="0"/>
          <a:chOff x="0" y="0"/>
          <a:chExt cx="0" cy="0"/>
        </a:xfrm>
      </p:grpSpPr>
      <p:sp>
        <p:nvSpPr>
          <p:cNvPr id="185" name="Google Shape;185;p42"/>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186" name="Google Shape;186;p42"/>
          <p:cNvSpPr/>
          <p:nvPr/>
        </p:nvSpPr>
        <p:spPr>
          <a:xfrm flipH="1">
            <a:off x="142275" y="0"/>
            <a:ext cx="272700" cy="51435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7" name="Google Shape;187;p42"/>
          <p:cNvSpPr/>
          <p:nvPr/>
        </p:nvSpPr>
        <p:spPr>
          <a:xfrm flipH="1">
            <a:off x="0" y="1230300"/>
            <a:ext cx="272700" cy="39132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CUSTOM_3_1_1_1_1_1_1_1_1_1_1_1_1_1_1_1_1_1_1_1_1_1">
    <p:spTree>
      <p:nvGrpSpPr>
        <p:cNvPr id="188" name="Shape 188"/>
        <p:cNvGrpSpPr/>
        <p:nvPr/>
      </p:nvGrpSpPr>
      <p:grpSpPr>
        <a:xfrm>
          <a:off x="0" y="0"/>
          <a:ext cx="0" cy="0"/>
          <a:chOff x="0" y="0"/>
          <a:chExt cx="0" cy="0"/>
        </a:xfrm>
      </p:grpSpPr>
      <p:sp>
        <p:nvSpPr>
          <p:cNvPr id="189" name="Google Shape;189;p43"/>
          <p:cNvSpPr/>
          <p:nvPr/>
        </p:nvSpPr>
        <p:spPr>
          <a:xfrm>
            <a:off x="384550" y="2229900"/>
            <a:ext cx="272700" cy="6837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0" name="Google Shape;190;p43"/>
          <p:cNvSpPr/>
          <p:nvPr/>
        </p:nvSpPr>
        <p:spPr>
          <a:xfrm>
            <a:off x="0" y="0"/>
            <a:ext cx="5244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1" name="Google Shape;191;p43"/>
          <p:cNvSpPr/>
          <p:nvPr/>
        </p:nvSpPr>
        <p:spPr>
          <a:xfrm>
            <a:off x="9032650" y="0"/>
            <a:ext cx="111300" cy="47286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2" name="Google Shape;192;p43"/>
          <p:cNvSpPr/>
          <p:nvPr/>
        </p:nvSpPr>
        <p:spPr>
          <a:xfrm>
            <a:off x="8800375" y="4105050"/>
            <a:ext cx="343500" cy="10458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3" name="Google Shape;193;p43"/>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194" name="Shape 194"/>
        <p:cNvGrpSpPr/>
        <p:nvPr/>
      </p:nvGrpSpPr>
      <p:grpSpPr>
        <a:xfrm>
          <a:off x="0" y="0"/>
          <a:ext cx="0" cy="0"/>
          <a:chOff x="0" y="0"/>
          <a:chExt cx="0" cy="0"/>
        </a:xfrm>
      </p:grpSpPr>
      <p:sp>
        <p:nvSpPr>
          <p:cNvPr id="195" name="Google Shape;195;p44"/>
          <p:cNvSpPr/>
          <p:nvPr/>
        </p:nvSpPr>
        <p:spPr>
          <a:xfrm>
            <a:off x="4560425" y="471475"/>
            <a:ext cx="4587300" cy="42006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4"/>
          <p:cNvSpPr/>
          <p:nvPr/>
        </p:nvSpPr>
        <p:spPr>
          <a:xfrm>
            <a:off x="-7500" y="471475"/>
            <a:ext cx="4587300" cy="42006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4"/>
          <p:cNvSpPr txBox="1"/>
          <p:nvPr>
            <p:ph idx="1" type="subTitle"/>
          </p:nvPr>
        </p:nvSpPr>
        <p:spPr>
          <a:xfrm>
            <a:off x="759113" y="2567868"/>
            <a:ext cx="27972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98" name="Google Shape;198;p44"/>
          <p:cNvSpPr txBox="1"/>
          <p:nvPr>
            <p:ph idx="2" type="subTitle"/>
          </p:nvPr>
        </p:nvSpPr>
        <p:spPr>
          <a:xfrm>
            <a:off x="5411863" y="2567868"/>
            <a:ext cx="27972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199" name="Google Shape;199;p44"/>
          <p:cNvSpPr txBox="1"/>
          <p:nvPr>
            <p:ph type="ctrTitle"/>
          </p:nvPr>
        </p:nvSpPr>
        <p:spPr>
          <a:xfrm>
            <a:off x="792969" y="1793125"/>
            <a:ext cx="2797200" cy="6447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800"/>
              <a:buFont typeface="Fira Sans Condensed Medium"/>
              <a:buNone/>
              <a:defRPr sz="2000">
                <a:solidFill>
                  <a:schemeClr val="lt1"/>
                </a:solidFill>
              </a:defRPr>
            </a:lvl1pPr>
            <a:lvl2pPr lvl="1"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200" name="Google Shape;200;p44"/>
          <p:cNvSpPr txBox="1"/>
          <p:nvPr>
            <p:ph idx="3" type="ctrTitle"/>
          </p:nvPr>
        </p:nvSpPr>
        <p:spPr>
          <a:xfrm>
            <a:off x="5445719" y="1793125"/>
            <a:ext cx="2797200" cy="6447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800"/>
              <a:buFont typeface="Fira Sans Condensed Medium"/>
              <a:buNone/>
              <a:defRPr sz="2000">
                <a:solidFill>
                  <a:schemeClr val="lt1"/>
                </a:solidFill>
              </a:defRPr>
            </a:lvl1pPr>
            <a:lvl2pPr lvl="1"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grpSp>
        <p:nvGrpSpPr>
          <p:cNvPr id="201" name="Google Shape;201;p44"/>
          <p:cNvGrpSpPr/>
          <p:nvPr/>
        </p:nvGrpSpPr>
        <p:grpSpPr>
          <a:xfrm>
            <a:off x="4576072" y="4075"/>
            <a:ext cx="392700" cy="5157600"/>
            <a:chOff x="3047922" y="4075"/>
            <a:chExt cx="392700" cy="5157600"/>
          </a:xfrm>
        </p:grpSpPr>
        <p:sp>
          <p:nvSpPr>
            <p:cNvPr id="202" name="Google Shape;202;p44"/>
            <p:cNvSpPr/>
            <p:nvPr/>
          </p:nvSpPr>
          <p:spPr>
            <a:xfrm rot="5400000">
              <a:off x="3017322"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3" name="Google Shape;203;p44"/>
            <p:cNvCxnSpPr/>
            <p:nvPr/>
          </p:nvCxnSpPr>
          <p:spPr>
            <a:xfrm>
              <a:off x="3053725" y="4075"/>
              <a:ext cx="0" cy="5157600"/>
            </a:xfrm>
            <a:prstGeom prst="straightConnector1">
              <a:avLst/>
            </a:prstGeom>
            <a:noFill/>
            <a:ln cap="flat" cmpd="sng" w="28575">
              <a:solidFill>
                <a:schemeClr val="lt1"/>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8" name="Shape 18"/>
        <p:cNvGrpSpPr/>
        <p:nvPr/>
      </p:nvGrpSpPr>
      <p:grpSpPr>
        <a:xfrm>
          <a:off x="0" y="0"/>
          <a:ext cx="0" cy="0"/>
          <a:chOff x="0" y="0"/>
          <a:chExt cx="0" cy="0"/>
        </a:xfrm>
      </p:grpSpPr>
      <p:sp>
        <p:nvSpPr>
          <p:cNvPr id="19" name="Google Shape;19;p18"/>
          <p:cNvSpPr/>
          <p:nvPr/>
        </p:nvSpPr>
        <p:spPr>
          <a:xfrm flipH="1">
            <a:off x="14227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0" name="Google Shape;20;p18"/>
          <p:cNvSpPr/>
          <p:nvPr/>
        </p:nvSpPr>
        <p:spPr>
          <a:xfrm flipH="1">
            <a:off x="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1" name="Google Shape;21;p18"/>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22" name="Google Shape;22;p18"/>
          <p:cNvSpPr/>
          <p:nvPr/>
        </p:nvSpPr>
        <p:spPr>
          <a:xfrm flipH="1">
            <a:off x="8871300"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204" name="Shape 204"/>
        <p:cNvGrpSpPr/>
        <p:nvPr/>
      </p:nvGrpSpPr>
      <p:grpSpPr>
        <a:xfrm>
          <a:off x="0" y="0"/>
          <a:ext cx="0" cy="0"/>
          <a:chOff x="0" y="0"/>
          <a:chExt cx="0" cy="0"/>
        </a:xfrm>
      </p:grpSpPr>
      <p:sp>
        <p:nvSpPr>
          <p:cNvPr id="205" name="Google Shape;205;p45"/>
          <p:cNvSpPr/>
          <p:nvPr/>
        </p:nvSpPr>
        <p:spPr>
          <a:xfrm>
            <a:off x="75" y="469725"/>
            <a:ext cx="3048000" cy="4199400"/>
          </a:xfrm>
          <a:prstGeom prst="rect">
            <a:avLst/>
          </a:prstGeom>
          <a:solidFill>
            <a:schemeClr val="accent6">
              <a:alpha val="760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5"/>
          <p:cNvSpPr/>
          <p:nvPr/>
        </p:nvSpPr>
        <p:spPr>
          <a:xfrm>
            <a:off x="3050200" y="470909"/>
            <a:ext cx="3048000" cy="41994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5"/>
          <p:cNvSpPr/>
          <p:nvPr/>
        </p:nvSpPr>
        <p:spPr>
          <a:xfrm>
            <a:off x="6095925" y="469725"/>
            <a:ext cx="3048000" cy="4199400"/>
          </a:xfrm>
          <a:prstGeom prst="rect">
            <a:avLst/>
          </a:prstGeom>
          <a:solidFill>
            <a:schemeClr val="accent4">
              <a:alpha val="592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5"/>
          <p:cNvSpPr txBox="1"/>
          <p:nvPr>
            <p:ph type="ctrTitle"/>
          </p:nvPr>
        </p:nvSpPr>
        <p:spPr>
          <a:xfrm>
            <a:off x="724977" y="2727761"/>
            <a:ext cx="1881300" cy="28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209" name="Google Shape;209;p45"/>
          <p:cNvSpPr txBox="1"/>
          <p:nvPr>
            <p:ph idx="1" type="subTitle"/>
          </p:nvPr>
        </p:nvSpPr>
        <p:spPr>
          <a:xfrm>
            <a:off x="729350" y="3071119"/>
            <a:ext cx="1881300" cy="89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210" name="Google Shape;210;p45"/>
          <p:cNvSpPr txBox="1"/>
          <p:nvPr>
            <p:ph idx="2" type="ctrTitle"/>
          </p:nvPr>
        </p:nvSpPr>
        <p:spPr>
          <a:xfrm>
            <a:off x="3634602" y="2688879"/>
            <a:ext cx="1881300" cy="28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211" name="Google Shape;211;p45"/>
          <p:cNvSpPr txBox="1"/>
          <p:nvPr>
            <p:ph idx="3" type="subTitle"/>
          </p:nvPr>
        </p:nvSpPr>
        <p:spPr>
          <a:xfrm>
            <a:off x="3628175" y="3071119"/>
            <a:ext cx="1881300" cy="89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212" name="Google Shape;212;p45"/>
          <p:cNvSpPr txBox="1"/>
          <p:nvPr>
            <p:ph idx="4" type="ctrTitle"/>
          </p:nvPr>
        </p:nvSpPr>
        <p:spPr>
          <a:xfrm>
            <a:off x="6537214" y="2727761"/>
            <a:ext cx="1881300" cy="282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p:txBody>
      </p:sp>
      <p:sp>
        <p:nvSpPr>
          <p:cNvPr id="213" name="Google Shape;213;p45"/>
          <p:cNvSpPr txBox="1"/>
          <p:nvPr>
            <p:ph idx="5" type="subTitle"/>
          </p:nvPr>
        </p:nvSpPr>
        <p:spPr>
          <a:xfrm>
            <a:off x="6531350" y="3071119"/>
            <a:ext cx="1881300" cy="89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l">
              <a:lnSpc>
                <a:spcPct val="100000"/>
              </a:lnSpc>
              <a:spcBef>
                <a:spcPts val="0"/>
              </a:spcBef>
              <a:spcAft>
                <a:spcPts val="0"/>
              </a:spcAft>
              <a:buClr>
                <a:schemeClr val="lt1"/>
              </a:buClr>
              <a:buSzPts val="1000"/>
              <a:buNone/>
              <a:defRPr sz="1000">
                <a:solidFill>
                  <a:schemeClr val="lt1"/>
                </a:solidFill>
              </a:defRPr>
            </a:lvl2pPr>
            <a:lvl3pPr lvl="2" rtl="0" algn="l">
              <a:lnSpc>
                <a:spcPct val="100000"/>
              </a:lnSpc>
              <a:spcBef>
                <a:spcPts val="0"/>
              </a:spcBef>
              <a:spcAft>
                <a:spcPts val="0"/>
              </a:spcAft>
              <a:buClr>
                <a:schemeClr val="lt1"/>
              </a:buClr>
              <a:buSzPts val="1000"/>
              <a:buNone/>
              <a:defRPr sz="1000">
                <a:solidFill>
                  <a:schemeClr val="lt1"/>
                </a:solidFill>
              </a:defRPr>
            </a:lvl3pPr>
            <a:lvl4pPr lvl="3" rtl="0" algn="l">
              <a:lnSpc>
                <a:spcPct val="100000"/>
              </a:lnSpc>
              <a:spcBef>
                <a:spcPts val="0"/>
              </a:spcBef>
              <a:spcAft>
                <a:spcPts val="0"/>
              </a:spcAft>
              <a:buClr>
                <a:schemeClr val="lt1"/>
              </a:buClr>
              <a:buSzPts val="1000"/>
              <a:buNone/>
              <a:defRPr sz="1000">
                <a:solidFill>
                  <a:schemeClr val="lt1"/>
                </a:solidFill>
              </a:defRPr>
            </a:lvl4pPr>
            <a:lvl5pPr lvl="4" rtl="0" algn="l">
              <a:lnSpc>
                <a:spcPct val="100000"/>
              </a:lnSpc>
              <a:spcBef>
                <a:spcPts val="0"/>
              </a:spcBef>
              <a:spcAft>
                <a:spcPts val="0"/>
              </a:spcAft>
              <a:buClr>
                <a:schemeClr val="lt1"/>
              </a:buClr>
              <a:buSzPts val="1000"/>
              <a:buNone/>
              <a:defRPr sz="1000">
                <a:solidFill>
                  <a:schemeClr val="lt1"/>
                </a:solidFill>
              </a:defRPr>
            </a:lvl5pPr>
            <a:lvl6pPr lvl="5" rtl="0" algn="l">
              <a:lnSpc>
                <a:spcPct val="100000"/>
              </a:lnSpc>
              <a:spcBef>
                <a:spcPts val="0"/>
              </a:spcBef>
              <a:spcAft>
                <a:spcPts val="0"/>
              </a:spcAft>
              <a:buClr>
                <a:schemeClr val="lt1"/>
              </a:buClr>
              <a:buSzPts val="1000"/>
              <a:buNone/>
              <a:defRPr sz="1000">
                <a:solidFill>
                  <a:schemeClr val="lt1"/>
                </a:solidFill>
              </a:defRPr>
            </a:lvl6pPr>
            <a:lvl7pPr lvl="6" rtl="0" algn="l">
              <a:lnSpc>
                <a:spcPct val="100000"/>
              </a:lnSpc>
              <a:spcBef>
                <a:spcPts val="0"/>
              </a:spcBef>
              <a:spcAft>
                <a:spcPts val="0"/>
              </a:spcAft>
              <a:buClr>
                <a:schemeClr val="lt1"/>
              </a:buClr>
              <a:buSzPts val="1000"/>
              <a:buNone/>
              <a:defRPr sz="1000">
                <a:solidFill>
                  <a:schemeClr val="lt1"/>
                </a:solidFill>
              </a:defRPr>
            </a:lvl7pPr>
            <a:lvl8pPr lvl="7" rtl="0" algn="l">
              <a:lnSpc>
                <a:spcPct val="100000"/>
              </a:lnSpc>
              <a:spcBef>
                <a:spcPts val="0"/>
              </a:spcBef>
              <a:spcAft>
                <a:spcPts val="0"/>
              </a:spcAft>
              <a:buClr>
                <a:schemeClr val="lt1"/>
              </a:buClr>
              <a:buSzPts val="1000"/>
              <a:buNone/>
              <a:defRPr sz="1000">
                <a:solidFill>
                  <a:schemeClr val="lt1"/>
                </a:solidFill>
              </a:defRPr>
            </a:lvl8pPr>
            <a:lvl9pPr lvl="8" rtl="0" algn="l">
              <a:lnSpc>
                <a:spcPct val="100000"/>
              </a:lnSpc>
              <a:spcBef>
                <a:spcPts val="0"/>
              </a:spcBef>
              <a:spcAft>
                <a:spcPts val="0"/>
              </a:spcAft>
              <a:buClr>
                <a:schemeClr val="lt1"/>
              </a:buClr>
              <a:buSzPts val="1000"/>
              <a:buNone/>
              <a:defRPr sz="1000">
                <a:solidFill>
                  <a:schemeClr val="lt1"/>
                </a:solidFill>
              </a:defRPr>
            </a:lvl9pPr>
          </a:lstStyle>
          <a:p/>
        </p:txBody>
      </p:sp>
      <p:sp>
        <p:nvSpPr>
          <p:cNvPr id="214" name="Google Shape;214;p45"/>
          <p:cNvSpPr txBox="1"/>
          <p:nvPr>
            <p:ph idx="6" type="ctrTitle"/>
          </p:nvPr>
        </p:nvSpPr>
        <p:spPr>
          <a:xfrm>
            <a:off x="720000" y="8448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5_1_1">
    <p:spTree>
      <p:nvGrpSpPr>
        <p:cNvPr id="215" name="Shape 215"/>
        <p:cNvGrpSpPr/>
        <p:nvPr/>
      </p:nvGrpSpPr>
      <p:grpSpPr>
        <a:xfrm>
          <a:off x="0" y="0"/>
          <a:ext cx="0" cy="0"/>
          <a:chOff x="0" y="0"/>
          <a:chExt cx="0" cy="0"/>
        </a:xfrm>
      </p:grpSpPr>
      <p:sp>
        <p:nvSpPr>
          <p:cNvPr id="216" name="Google Shape;216;p46"/>
          <p:cNvSpPr/>
          <p:nvPr/>
        </p:nvSpPr>
        <p:spPr>
          <a:xfrm>
            <a:off x="0" y="1257350"/>
            <a:ext cx="9146858" cy="3459589"/>
          </a:xfrm>
          <a:custGeom>
            <a:rect b="b" l="l" r="r" t="t"/>
            <a:pathLst>
              <a:path extrusionOk="0" h="4959984" w="3429000">
                <a:moveTo>
                  <a:pt x="3428822" y="4959629"/>
                </a:moveTo>
                <a:lnTo>
                  <a:pt x="0" y="4959629"/>
                </a:lnTo>
                <a:lnTo>
                  <a:pt x="0" y="0"/>
                </a:lnTo>
                <a:lnTo>
                  <a:pt x="3428822" y="0"/>
                </a:lnTo>
                <a:lnTo>
                  <a:pt x="3428822" y="4959629"/>
                </a:lnTo>
                <a:close/>
              </a:path>
            </a:pathLst>
          </a:custGeom>
          <a:solidFill>
            <a:schemeClr val="accent2">
              <a:alpha val="74900"/>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7" name="Google Shape;217;p46"/>
          <p:cNvSpPr txBox="1"/>
          <p:nvPr>
            <p:ph idx="1" type="subTitle"/>
          </p:nvPr>
        </p:nvSpPr>
        <p:spPr>
          <a:xfrm>
            <a:off x="870559" y="2850534"/>
            <a:ext cx="1818000" cy="88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18" name="Google Shape;218;p46"/>
          <p:cNvSpPr txBox="1"/>
          <p:nvPr>
            <p:ph idx="2" type="subTitle"/>
          </p:nvPr>
        </p:nvSpPr>
        <p:spPr>
          <a:xfrm>
            <a:off x="3658150" y="2850534"/>
            <a:ext cx="1818000" cy="88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19" name="Google Shape;219;p46"/>
          <p:cNvSpPr txBox="1"/>
          <p:nvPr>
            <p:ph type="ctrTitle"/>
          </p:nvPr>
        </p:nvSpPr>
        <p:spPr>
          <a:xfrm>
            <a:off x="870350" y="2527025"/>
            <a:ext cx="1818000" cy="241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20" name="Google Shape;220;p46"/>
          <p:cNvSpPr txBox="1"/>
          <p:nvPr>
            <p:ph idx="3" type="ctrTitle"/>
          </p:nvPr>
        </p:nvSpPr>
        <p:spPr>
          <a:xfrm>
            <a:off x="3658150" y="2527025"/>
            <a:ext cx="1818000" cy="241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21" name="Google Shape;221;p46"/>
          <p:cNvSpPr txBox="1"/>
          <p:nvPr>
            <p:ph idx="4" type="subTitle"/>
          </p:nvPr>
        </p:nvSpPr>
        <p:spPr>
          <a:xfrm>
            <a:off x="6455305" y="2850534"/>
            <a:ext cx="1818000" cy="88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222" name="Google Shape;222;p46"/>
          <p:cNvSpPr txBox="1"/>
          <p:nvPr>
            <p:ph idx="5" type="ctrTitle"/>
          </p:nvPr>
        </p:nvSpPr>
        <p:spPr>
          <a:xfrm>
            <a:off x="6455652" y="2527025"/>
            <a:ext cx="1818000" cy="241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p:txBody>
      </p:sp>
      <p:sp>
        <p:nvSpPr>
          <p:cNvPr id="223" name="Google Shape;223;p46"/>
          <p:cNvSpPr txBox="1"/>
          <p:nvPr>
            <p:ph idx="6"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_1_1_1_1">
    <p:spTree>
      <p:nvGrpSpPr>
        <p:cNvPr id="224" name="Shape 224"/>
        <p:cNvGrpSpPr/>
        <p:nvPr/>
      </p:nvGrpSpPr>
      <p:grpSpPr>
        <a:xfrm>
          <a:off x="0" y="0"/>
          <a:ext cx="0" cy="0"/>
          <a:chOff x="0" y="0"/>
          <a:chExt cx="0" cy="0"/>
        </a:xfrm>
      </p:grpSpPr>
      <p:sp>
        <p:nvSpPr>
          <p:cNvPr id="225" name="Google Shape;225;p47"/>
          <p:cNvSpPr/>
          <p:nvPr/>
        </p:nvSpPr>
        <p:spPr>
          <a:xfrm flipH="1">
            <a:off x="200" y="0"/>
            <a:ext cx="9144000" cy="51510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7"/>
          <p:cNvSpPr/>
          <p:nvPr/>
        </p:nvSpPr>
        <p:spPr>
          <a:xfrm flipH="1">
            <a:off x="-350" y="0"/>
            <a:ext cx="6473400" cy="47286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27" name="Google Shape;227;p47"/>
          <p:cNvSpPr/>
          <p:nvPr/>
        </p:nvSpPr>
        <p:spPr>
          <a:xfrm flipH="1">
            <a:off x="-125" y="4105050"/>
            <a:ext cx="7635600" cy="10458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28" name="Google Shape;228;p47"/>
          <p:cNvSpPr/>
          <p:nvPr/>
        </p:nvSpPr>
        <p:spPr>
          <a:xfrm flipH="1">
            <a:off x="1158825" y="0"/>
            <a:ext cx="7985400" cy="3765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29" name="Google Shape;229;p47"/>
          <p:cNvSpPr/>
          <p:nvPr/>
        </p:nvSpPr>
        <p:spPr>
          <a:xfrm>
            <a:off x="103102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7"/>
          <p:cNvSpPr/>
          <p:nvPr/>
        </p:nvSpPr>
        <p:spPr>
          <a:xfrm>
            <a:off x="2567050"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7"/>
          <p:cNvSpPr/>
          <p:nvPr/>
        </p:nvSpPr>
        <p:spPr>
          <a:xfrm>
            <a:off x="410307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7"/>
          <p:cNvSpPr txBox="1"/>
          <p:nvPr>
            <p:ph type="ctrTitle"/>
          </p:nvPr>
        </p:nvSpPr>
        <p:spPr>
          <a:xfrm>
            <a:off x="1031025" y="2241138"/>
            <a:ext cx="13386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2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233" name="Google Shape;233;p47"/>
          <p:cNvSpPr txBox="1"/>
          <p:nvPr>
            <p:ph idx="1" type="subTitle"/>
          </p:nvPr>
        </p:nvSpPr>
        <p:spPr>
          <a:xfrm>
            <a:off x="1077975" y="2645727"/>
            <a:ext cx="1244400" cy="64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4" name="Google Shape;234;p47"/>
          <p:cNvSpPr txBox="1"/>
          <p:nvPr>
            <p:ph idx="2" type="ctrTitle"/>
          </p:nvPr>
        </p:nvSpPr>
        <p:spPr>
          <a:xfrm>
            <a:off x="2567050" y="2241138"/>
            <a:ext cx="13386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2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235" name="Google Shape;235;p47"/>
          <p:cNvSpPr txBox="1"/>
          <p:nvPr>
            <p:ph idx="3" type="subTitle"/>
          </p:nvPr>
        </p:nvSpPr>
        <p:spPr>
          <a:xfrm>
            <a:off x="2614000" y="2645727"/>
            <a:ext cx="1244400" cy="64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6" name="Google Shape;236;p47"/>
          <p:cNvSpPr txBox="1"/>
          <p:nvPr>
            <p:ph idx="4" type="ctrTitle"/>
          </p:nvPr>
        </p:nvSpPr>
        <p:spPr>
          <a:xfrm>
            <a:off x="4103075" y="2241138"/>
            <a:ext cx="13386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2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237" name="Google Shape;237;p47"/>
          <p:cNvSpPr txBox="1"/>
          <p:nvPr>
            <p:ph idx="5" type="subTitle"/>
          </p:nvPr>
        </p:nvSpPr>
        <p:spPr>
          <a:xfrm>
            <a:off x="4150025" y="2645727"/>
            <a:ext cx="1244400" cy="64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8" name="Google Shape;238;p47"/>
          <p:cNvSpPr txBox="1"/>
          <p:nvPr>
            <p:ph idx="6" type="title"/>
          </p:nvPr>
        </p:nvSpPr>
        <p:spPr>
          <a:xfrm>
            <a:off x="1190475" y="3345800"/>
            <a:ext cx="10194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239" name="Google Shape;239;p47"/>
          <p:cNvSpPr txBox="1"/>
          <p:nvPr>
            <p:ph idx="7" type="title"/>
          </p:nvPr>
        </p:nvSpPr>
        <p:spPr>
          <a:xfrm>
            <a:off x="2703025" y="3345800"/>
            <a:ext cx="10194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240" name="Google Shape;240;p47"/>
          <p:cNvSpPr txBox="1"/>
          <p:nvPr>
            <p:ph idx="8" type="title"/>
          </p:nvPr>
        </p:nvSpPr>
        <p:spPr>
          <a:xfrm>
            <a:off x="4262825" y="3345800"/>
            <a:ext cx="1019400" cy="34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241" name="Google Shape;241;p47"/>
          <p:cNvSpPr txBox="1"/>
          <p:nvPr>
            <p:ph idx="9" type="ctrTitle"/>
          </p:nvPr>
        </p:nvSpPr>
        <p:spPr>
          <a:xfrm>
            <a:off x="1031025" y="540000"/>
            <a:ext cx="44106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42" name="Shape 242"/>
        <p:cNvGrpSpPr/>
        <p:nvPr/>
      </p:nvGrpSpPr>
      <p:grpSpPr>
        <a:xfrm>
          <a:off x="0" y="0"/>
          <a:ext cx="0" cy="0"/>
          <a:chOff x="0" y="0"/>
          <a:chExt cx="0" cy="0"/>
        </a:xfrm>
      </p:grpSpPr>
      <p:sp>
        <p:nvSpPr>
          <p:cNvPr id="243" name="Google Shape;243;p48"/>
          <p:cNvSpPr/>
          <p:nvPr/>
        </p:nvSpPr>
        <p:spPr>
          <a:xfrm flipH="1">
            <a:off x="14227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44" name="Google Shape;244;p48"/>
          <p:cNvSpPr/>
          <p:nvPr/>
        </p:nvSpPr>
        <p:spPr>
          <a:xfrm flipH="1">
            <a:off x="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45" name="Google Shape;245;p48"/>
          <p:cNvSpPr txBox="1"/>
          <p:nvPr>
            <p:ph type="ctrTitle"/>
          </p:nvPr>
        </p:nvSpPr>
        <p:spPr>
          <a:xfrm>
            <a:off x="1195375" y="2014107"/>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46" name="Google Shape;246;p48"/>
          <p:cNvSpPr txBox="1"/>
          <p:nvPr>
            <p:ph idx="1" type="subTitle"/>
          </p:nvPr>
        </p:nvSpPr>
        <p:spPr>
          <a:xfrm>
            <a:off x="1194600" y="2342076"/>
            <a:ext cx="1826400" cy="388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48"/>
          <p:cNvSpPr txBox="1"/>
          <p:nvPr>
            <p:ph idx="2" type="ctrTitle"/>
          </p:nvPr>
        </p:nvSpPr>
        <p:spPr>
          <a:xfrm>
            <a:off x="3656911" y="2014067"/>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48" name="Google Shape;248;p48"/>
          <p:cNvSpPr txBox="1"/>
          <p:nvPr>
            <p:ph idx="3" type="subTitle"/>
          </p:nvPr>
        </p:nvSpPr>
        <p:spPr>
          <a:xfrm>
            <a:off x="3656185" y="2341803"/>
            <a:ext cx="1826400" cy="388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48"/>
          <p:cNvSpPr txBox="1"/>
          <p:nvPr>
            <p:ph idx="4" type="ctrTitle"/>
          </p:nvPr>
        </p:nvSpPr>
        <p:spPr>
          <a:xfrm>
            <a:off x="6118081" y="2014092"/>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50" name="Google Shape;250;p48"/>
          <p:cNvSpPr txBox="1"/>
          <p:nvPr>
            <p:ph idx="5" type="subTitle"/>
          </p:nvPr>
        </p:nvSpPr>
        <p:spPr>
          <a:xfrm>
            <a:off x="6122399" y="2341803"/>
            <a:ext cx="1826400" cy="388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48"/>
          <p:cNvSpPr txBox="1"/>
          <p:nvPr>
            <p:ph idx="6" type="ctrTitle"/>
          </p:nvPr>
        </p:nvSpPr>
        <p:spPr>
          <a:xfrm>
            <a:off x="1195372" y="3615531"/>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52" name="Google Shape;252;p48"/>
          <p:cNvSpPr txBox="1"/>
          <p:nvPr>
            <p:ph idx="7" type="subTitle"/>
          </p:nvPr>
        </p:nvSpPr>
        <p:spPr>
          <a:xfrm>
            <a:off x="1194600" y="3945047"/>
            <a:ext cx="1826400" cy="38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48"/>
          <p:cNvSpPr txBox="1"/>
          <p:nvPr>
            <p:ph idx="8" type="ctrTitle"/>
          </p:nvPr>
        </p:nvSpPr>
        <p:spPr>
          <a:xfrm>
            <a:off x="3661240" y="3615642"/>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54" name="Google Shape;254;p48"/>
          <p:cNvSpPr txBox="1"/>
          <p:nvPr>
            <p:ph idx="9" type="subTitle"/>
          </p:nvPr>
        </p:nvSpPr>
        <p:spPr>
          <a:xfrm>
            <a:off x="3660682" y="3945066"/>
            <a:ext cx="1826400" cy="38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48"/>
          <p:cNvSpPr txBox="1"/>
          <p:nvPr>
            <p:ph idx="13" type="ctrTitle"/>
          </p:nvPr>
        </p:nvSpPr>
        <p:spPr>
          <a:xfrm>
            <a:off x="6122986" y="3615642"/>
            <a:ext cx="1826400" cy="28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73763"/>
              </a:buClr>
              <a:buSzPts val="1600"/>
              <a:buNone/>
              <a:defRPr sz="20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56" name="Google Shape;256;p48"/>
          <p:cNvSpPr txBox="1"/>
          <p:nvPr>
            <p:ph idx="14" type="subTitle"/>
          </p:nvPr>
        </p:nvSpPr>
        <p:spPr>
          <a:xfrm>
            <a:off x="6120240" y="3945067"/>
            <a:ext cx="1826400" cy="38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48"/>
          <p:cNvSpPr txBox="1"/>
          <p:nvPr>
            <p:ph idx="15"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258" name="Google Shape;258;p48"/>
          <p:cNvSpPr/>
          <p:nvPr/>
        </p:nvSpPr>
        <p:spPr>
          <a:xfrm flipH="1">
            <a:off x="8463300" y="4702200"/>
            <a:ext cx="680700" cy="441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9"/>
          <p:cNvSpPr/>
          <p:nvPr/>
        </p:nvSpPr>
        <p:spPr>
          <a:xfrm>
            <a:off x="4560425" y="-7025"/>
            <a:ext cx="4587300" cy="51576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a:off x="-7500" y="-7025"/>
            <a:ext cx="4567800" cy="51576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rot="5400000">
            <a:off x="4545472" y="2860425"/>
            <a:ext cx="453900" cy="392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9"/>
          <p:cNvSpPr txBox="1"/>
          <p:nvPr>
            <p:ph type="ctrTitle"/>
          </p:nvPr>
        </p:nvSpPr>
        <p:spPr>
          <a:xfrm>
            <a:off x="1026250" y="1164063"/>
            <a:ext cx="25002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r">
              <a:lnSpc>
                <a:spcPct val="100000"/>
              </a:lnSpc>
              <a:spcBef>
                <a:spcPts val="0"/>
              </a:spcBef>
              <a:spcAft>
                <a:spcPts val="0"/>
              </a:spcAft>
              <a:buClr>
                <a:schemeClr val="lt1"/>
              </a:buClr>
              <a:buSzPts val="4800"/>
              <a:buNone/>
              <a:defRPr sz="4800">
                <a:solidFill>
                  <a:schemeClr val="lt1"/>
                </a:solidFill>
              </a:defRPr>
            </a:lvl2pPr>
            <a:lvl3pPr lvl="2" rtl="0" algn="r">
              <a:lnSpc>
                <a:spcPct val="100000"/>
              </a:lnSpc>
              <a:spcBef>
                <a:spcPts val="0"/>
              </a:spcBef>
              <a:spcAft>
                <a:spcPts val="0"/>
              </a:spcAft>
              <a:buClr>
                <a:schemeClr val="lt1"/>
              </a:buClr>
              <a:buSzPts val="4800"/>
              <a:buNone/>
              <a:defRPr sz="4800">
                <a:solidFill>
                  <a:schemeClr val="lt1"/>
                </a:solidFill>
              </a:defRPr>
            </a:lvl3pPr>
            <a:lvl4pPr lvl="3" rtl="0" algn="r">
              <a:lnSpc>
                <a:spcPct val="100000"/>
              </a:lnSpc>
              <a:spcBef>
                <a:spcPts val="0"/>
              </a:spcBef>
              <a:spcAft>
                <a:spcPts val="0"/>
              </a:spcAft>
              <a:buClr>
                <a:schemeClr val="lt1"/>
              </a:buClr>
              <a:buSzPts val="4800"/>
              <a:buNone/>
              <a:defRPr sz="4800">
                <a:solidFill>
                  <a:schemeClr val="lt1"/>
                </a:solidFill>
              </a:defRPr>
            </a:lvl4pPr>
            <a:lvl5pPr lvl="4" rtl="0" algn="r">
              <a:lnSpc>
                <a:spcPct val="100000"/>
              </a:lnSpc>
              <a:spcBef>
                <a:spcPts val="0"/>
              </a:spcBef>
              <a:spcAft>
                <a:spcPts val="0"/>
              </a:spcAft>
              <a:buClr>
                <a:schemeClr val="lt1"/>
              </a:buClr>
              <a:buSzPts val="4800"/>
              <a:buNone/>
              <a:defRPr sz="4800">
                <a:solidFill>
                  <a:schemeClr val="lt1"/>
                </a:solidFill>
              </a:defRPr>
            </a:lvl5pPr>
            <a:lvl6pPr lvl="5" rtl="0" algn="r">
              <a:lnSpc>
                <a:spcPct val="100000"/>
              </a:lnSpc>
              <a:spcBef>
                <a:spcPts val="0"/>
              </a:spcBef>
              <a:spcAft>
                <a:spcPts val="0"/>
              </a:spcAft>
              <a:buClr>
                <a:schemeClr val="lt1"/>
              </a:buClr>
              <a:buSzPts val="4800"/>
              <a:buNone/>
              <a:defRPr sz="4800">
                <a:solidFill>
                  <a:schemeClr val="lt1"/>
                </a:solidFill>
              </a:defRPr>
            </a:lvl6pPr>
            <a:lvl7pPr lvl="6" rtl="0" algn="r">
              <a:lnSpc>
                <a:spcPct val="100000"/>
              </a:lnSpc>
              <a:spcBef>
                <a:spcPts val="0"/>
              </a:spcBef>
              <a:spcAft>
                <a:spcPts val="0"/>
              </a:spcAft>
              <a:buClr>
                <a:schemeClr val="lt1"/>
              </a:buClr>
              <a:buSzPts val="4800"/>
              <a:buNone/>
              <a:defRPr sz="4800">
                <a:solidFill>
                  <a:schemeClr val="lt1"/>
                </a:solidFill>
              </a:defRPr>
            </a:lvl7pPr>
            <a:lvl8pPr lvl="7" rtl="0" algn="r">
              <a:lnSpc>
                <a:spcPct val="100000"/>
              </a:lnSpc>
              <a:spcBef>
                <a:spcPts val="0"/>
              </a:spcBef>
              <a:spcAft>
                <a:spcPts val="0"/>
              </a:spcAft>
              <a:buClr>
                <a:schemeClr val="lt1"/>
              </a:buClr>
              <a:buSzPts val="4800"/>
              <a:buNone/>
              <a:defRPr sz="4800">
                <a:solidFill>
                  <a:schemeClr val="lt1"/>
                </a:solidFill>
              </a:defRPr>
            </a:lvl8pPr>
            <a:lvl9pPr lvl="8" rtl="0" algn="r">
              <a:lnSpc>
                <a:spcPct val="100000"/>
              </a:lnSpc>
              <a:spcBef>
                <a:spcPts val="0"/>
              </a:spcBef>
              <a:spcAft>
                <a:spcPts val="0"/>
              </a:spcAft>
              <a:buClr>
                <a:schemeClr val="lt1"/>
              </a:buClr>
              <a:buSzPts val="4800"/>
              <a:buNone/>
              <a:defRPr sz="4800">
                <a:solidFill>
                  <a:schemeClr val="lt1"/>
                </a:solidFill>
              </a:defRPr>
            </a:lvl9pPr>
          </a:lstStyle>
          <a:p/>
        </p:txBody>
      </p:sp>
      <p:sp>
        <p:nvSpPr>
          <p:cNvPr id="28" name="Google Shape;28;p19"/>
          <p:cNvSpPr txBox="1"/>
          <p:nvPr>
            <p:ph idx="2" type="ctrTitle"/>
          </p:nvPr>
        </p:nvSpPr>
        <p:spPr>
          <a:xfrm>
            <a:off x="5603975" y="1164063"/>
            <a:ext cx="25002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r">
              <a:lnSpc>
                <a:spcPct val="100000"/>
              </a:lnSpc>
              <a:spcBef>
                <a:spcPts val="0"/>
              </a:spcBef>
              <a:spcAft>
                <a:spcPts val="0"/>
              </a:spcAft>
              <a:buClr>
                <a:schemeClr val="lt1"/>
              </a:buClr>
              <a:buSzPts val="4800"/>
              <a:buNone/>
              <a:defRPr sz="4800">
                <a:solidFill>
                  <a:schemeClr val="lt1"/>
                </a:solidFill>
              </a:defRPr>
            </a:lvl2pPr>
            <a:lvl3pPr lvl="2" rtl="0" algn="r">
              <a:lnSpc>
                <a:spcPct val="100000"/>
              </a:lnSpc>
              <a:spcBef>
                <a:spcPts val="0"/>
              </a:spcBef>
              <a:spcAft>
                <a:spcPts val="0"/>
              </a:spcAft>
              <a:buClr>
                <a:schemeClr val="lt1"/>
              </a:buClr>
              <a:buSzPts val="4800"/>
              <a:buNone/>
              <a:defRPr sz="4800">
                <a:solidFill>
                  <a:schemeClr val="lt1"/>
                </a:solidFill>
              </a:defRPr>
            </a:lvl3pPr>
            <a:lvl4pPr lvl="3" rtl="0" algn="r">
              <a:lnSpc>
                <a:spcPct val="100000"/>
              </a:lnSpc>
              <a:spcBef>
                <a:spcPts val="0"/>
              </a:spcBef>
              <a:spcAft>
                <a:spcPts val="0"/>
              </a:spcAft>
              <a:buClr>
                <a:schemeClr val="lt1"/>
              </a:buClr>
              <a:buSzPts val="4800"/>
              <a:buNone/>
              <a:defRPr sz="4800">
                <a:solidFill>
                  <a:schemeClr val="lt1"/>
                </a:solidFill>
              </a:defRPr>
            </a:lvl4pPr>
            <a:lvl5pPr lvl="4" rtl="0" algn="r">
              <a:lnSpc>
                <a:spcPct val="100000"/>
              </a:lnSpc>
              <a:spcBef>
                <a:spcPts val="0"/>
              </a:spcBef>
              <a:spcAft>
                <a:spcPts val="0"/>
              </a:spcAft>
              <a:buClr>
                <a:schemeClr val="lt1"/>
              </a:buClr>
              <a:buSzPts val="4800"/>
              <a:buNone/>
              <a:defRPr sz="4800">
                <a:solidFill>
                  <a:schemeClr val="lt1"/>
                </a:solidFill>
              </a:defRPr>
            </a:lvl5pPr>
            <a:lvl6pPr lvl="5" rtl="0" algn="r">
              <a:lnSpc>
                <a:spcPct val="100000"/>
              </a:lnSpc>
              <a:spcBef>
                <a:spcPts val="0"/>
              </a:spcBef>
              <a:spcAft>
                <a:spcPts val="0"/>
              </a:spcAft>
              <a:buClr>
                <a:schemeClr val="lt1"/>
              </a:buClr>
              <a:buSzPts val="4800"/>
              <a:buNone/>
              <a:defRPr sz="4800">
                <a:solidFill>
                  <a:schemeClr val="lt1"/>
                </a:solidFill>
              </a:defRPr>
            </a:lvl6pPr>
            <a:lvl7pPr lvl="6" rtl="0" algn="r">
              <a:lnSpc>
                <a:spcPct val="100000"/>
              </a:lnSpc>
              <a:spcBef>
                <a:spcPts val="0"/>
              </a:spcBef>
              <a:spcAft>
                <a:spcPts val="0"/>
              </a:spcAft>
              <a:buClr>
                <a:schemeClr val="lt1"/>
              </a:buClr>
              <a:buSzPts val="4800"/>
              <a:buNone/>
              <a:defRPr sz="4800">
                <a:solidFill>
                  <a:schemeClr val="lt1"/>
                </a:solidFill>
              </a:defRPr>
            </a:lvl7pPr>
            <a:lvl8pPr lvl="7" rtl="0" algn="r">
              <a:lnSpc>
                <a:spcPct val="100000"/>
              </a:lnSpc>
              <a:spcBef>
                <a:spcPts val="0"/>
              </a:spcBef>
              <a:spcAft>
                <a:spcPts val="0"/>
              </a:spcAft>
              <a:buClr>
                <a:schemeClr val="lt1"/>
              </a:buClr>
              <a:buSzPts val="4800"/>
              <a:buNone/>
              <a:defRPr sz="4800">
                <a:solidFill>
                  <a:schemeClr val="lt1"/>
                </a:solidFill>
              </a:defRPr>
            </a:lvl8pPr>
            <a:lvl9pPr lvl="8" rtl="0" algn="r">
              <a:lnSpc>
                <a:spcPct val="100000"/>
              </a:lnSpc>
              <a:spcBef>
                <a:spcPts val="0"/>
              </a:spcBef>
              <a:spcAft>
                <a:spcPts val="0"/>
              </a:spcAft>
              <a:buClr>
                <a:schemeClr val="lt1"/>
              </a:buClr>
              <a:buSzPts val="4800"/>
              <a:buNone/>
              <a:defRPr sz="4800">
                <a:solidFill>
                  <a:schemeClr val="lt1"/>
                </a:solidFill>
              </a:defRPr>
            </a:lvl9pPr>
          </a:lstStyle>
          <a:p/>
        </p:txBody>
      </p:sp>
      <p:sp>
        <p:nvSpPr>
          <p:cNvPr id="29" name="Google Shape;29;p19"/>
          <p:cNvSpPr txBox="1"/>
          <p:nvPr>
            <p:ph idx="1" type="subTitle"/>
          </p:nvPr>
        </p:nvSpPr>
        <p:spPr>
          <a:xfrm>
            <a:off x="876850" y="2413498"/>
            <a:ext cx="2797200" cy="1354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30" name="Google Shape;30;p19"/>
          <p:cNvSpPr txBox="1"/>
          <p:nvPr>
            <p:ph idx="3" type="subTitle"/>
          </p:nvPr>
        </p:nvSpPr>
        <p:spPr>
          <a:xfrm>
            <a:off x="5448850" y="2413504"/>
            <a:ext cx="2797200" cy="1354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31" name="Shape 31"/>
        <p:cNvGrpSpPr/>
        <p:nvPr/>
      </p:nvGrpSpPr>
      <p:grpSpPr>
        <a:xfrm>
          <a:off x="0" y="0"/>
          <a:ext cx="0" cy="0"/>
          <a:chOff x="0" y="0"/>
          <a:chExt cx="0" cy="0"/>
        </a:xfrm>
      </p:grpSpPr>
      <p:sp>
        <p:nvSpPr>
          <p:cNvPr id="32" name="Google Shape;32;p20"/>
          <p:cNvSpPr/>
          <p:nvPr/>
        </p:nvSpPr>
        <p:spPr>
          <a:xfrm flipH="1">
            <a:off x="200" y="0"/>
            <a:ext cx="9144000" cy="51510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0"/>
          <p:cNvSpPr/>
          <p:nvPr/>
        </p:nvSpPr>
        <p:spPr>
          <a:xfrm flipH="1">
            <a:off x="-225" y="0"/>
            <a:ext cx="7932000" cy="4647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34" name="Google Shape;34;p20"/>
          <p:cNvSpPr txBox="1"/>
          <p:nvPr>
            <p:ph type="ctrTitle"/>
          </p:nvPr>
        </p:nvSpPr>
        <p:spPr>
          <a:xfrm>
            <a:off x="817499" y="540000"/>
            <a:ext cx="3297000" cy="886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800"/>
              <a:buNone/>
              <a:defRPr sz="6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5" name="Google Shape;35;p20"/>
          <p:cNvSpPr txBox="1"/>
          <p:nvPr>
            <p:ph idx="1" type="subTitle"/>
          </p:nvPr>
        </p:nvSpPr>
        <p:spPr>
          <a:xfrm>
            <a:off x="816925" y="1628550"/>
            <a:ext cx="3297000" cy="1095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36" name="Google Shape;36;p20"/>
          <p:cNvSpPr/>
          <p:nvPr/>
        </p:nvSpPr>
        <p:spPr>
          <a:xfrm flipH="1">
            <a:off x="361625" y="3827725"/>
            <a:ext cx="8240100" cy="1323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37" name="Google Shape;37;p20"/>
          <p:cNvSpPr txBox="1"/>
          <p:nvPr/>
        </p:nvSpPr>
        <p:spPr>
          <a:xfrm>
            <a:off x="817828" y="3037914"/>
            <a:ext cx="3297000" cy="66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CA" sz="1200" u="none" cap="none" strike="noStrike">
                <a:solidFill>
                  <a:schemeClr val="lt1"/>
                </a:solidFill>
                <a:latin typeface="Roboto Slab"/>
                <a:ea typeface="Roboto Slab"/>
                <a:cs typeface="Roboto Slab"/>
                <a:sym typeface="Roboto Slab"/>
              </a:rPr>
              <a:t>CREDITS: This presentation template was created by </a:t>
            </a:r>
            <a:r>
              <a:rPr b="1" i="0" lang="en-CA" sz="1200" u="none" cap="none" strike="noStrike">
                <a:solidFill>
                  <a:schemeClr val="lt1"/>
                </a:solidFill>
                <a:uFill>
                  <a:noFill/>
                </a:uFill>
                <a:latin typeface="Roboto Slab"/>
                <a:ea typeface="Roboto Slab"/>
                <a:cs typeface="Roboto Slab"/>
                <a:sym typeface="Roboto Slab"/>
                <a:hlinkClick r:id="rId2">
                  <a:extLst>
                    <a:ext uri="{A12FA001-AC4F-418D-AE19-62706E023703}">
                      <ahyp:hlinkClr val="tx"/>
                    </a:ext>
                  </a:extLst>
                </a:hlinkClick>
              </a:rPr>
              <a:t>Slidesgo</a:t>
            </a:r>
            <a:r>
              <a:rPr b="0" i="0" lang="en-CA" sz="1200" u="none" cap="none" strike="noStrike">
                <a:solidFill>
                  <a:schemeClr val="lt1"/>
                </a:solidFill>
                <a:latin typeface="Roboto Slab"/>
                <a:ea typeface="Roboto Slab"/>
                <a:cs typeface="Roboto Slab"/>
                <a:sym typeface="Roboto Slab"/>
              </a:rPr>
              <a:t>, including icons by </a:t>
            </a:r>
            <a:r>
              <a:rPr b="1" i="0" lang="en-CA" sz="1200" u="none" cap="none" strike="noStrike">
                <a:solidFill>
                  <a:schemeClr val="lt1"/>
                </a:solidFill>
                <a:uFill>
                  <a:noFill/>
                </a:uFill>
                <a:latin typeface="Roboto Slab"/>
                <a:ea typeface="Roboto Slab"/>
                <a:cs typeface="Roboto Slab"/>
                <a:sym typeface="Roboto Slab"/>
                <a:hlinkClick r:id="rId3">
                  <a:extLst>
                    <a:ext uri="{A12FA001-AC4F-418D-AE19-62706E023703}">
                      <ahyp:hlinkClr val="tx"/>
                    </a:ext>
                  </a:extLst>
                </a:hlinkClick>
              </a:rPr>
              <a:t>Flaticon</a:t>
            </a:r>
            <a:r>
              <a:rPr b="0" i="0" lang="en-CA" sz="1200" u="none" cap="none" strike="noStrike">
                <a:solidFill>
                  <a:schemeClr val="lt1"/>
                </a:solidFill>
                <a:latin typeface="Roboto Slab"/>
                <a:ea typeface="Roboto Slab"/>
                <a:cs typeface="Roboto Slab"/>
                <a:sym typeface="Roboto Slab"/>
              </a:rPr>
              <a:t>, infographics &amp; images by </a:t>
            </a:r>
            <a:r>
              <a:rPr b="1" i="0" lang="en-CA" sz="1200" u="none" cap="none" strike="noStrike">
                <a:solidFill>
                  <a:schemeClr val="lt1"/>
                </a:solidFill>
                <a:uFill>
                  <a:noFill/>
                </a:uFill>
                <a:latin typeface="Roboto Slab"/>
                <a:ea typeface="Roboto Slab"/>
                <a:cs typeface="Roboto Slab"/>
                <a:sym typeface="Roboto Slab"/>
                <a:hlinkClick r:id="rId4">
                  <a:extLst>
                    <a:ext uri="{A12FA001-AC4F-418D-AE19-62706E023703}">
                      <ahyp:hlinkClr val="tx"/>
                    </a:ext>
                  </a:extLst>
                </a:hlinkClick>
              </a:rPr>
              <a:t>Freepik</a:t>
            </a:r>
            <a:r>
              <a:rPr b="1" i="0" lang="en-CA" sz="1200" u="none" cap="none" strike="noStrike">
                <a:solidFill>
                  <a:schemeClr val="lt1"/>
                </a:solidFill>
                <a:latin typeface="Roboto Slab"/>
                <a:ea typeface="Roboto Slab"/>
                <a:cs typeface="Roboto Slab"/>
                <a:sym typeface="Roboto Slab"/>
              </a:rPr>
              <a:t> </a:t>
            </a:r>
            <a:endParaRPr b="1" i="0" sz="1200" u="none" cap="none" strike="noStrike">
              <a:solidFill>
                <a:schemeClr val="lt1"/>
              </a:solidFill>
              <a:latin typeface="Roboto Slab"/>
              <a:ea typeface="Roboto Slab"/>
              <a:cs typeface="Roboto Slab"/>
              <a:sym typeface="Roboto Slab"/>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21"/>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40" name="Google Shape;40;p21"/>
          <p:cNvSpPr/>
          <p:nvPr/>
        </p:nvSpPr>
        <p:spPr>
          <a:xfrm>
            <a:off x="8729025" y="12303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1" name="Google Shape;41;p21"/>
          <p:cNvSpPr/>
          <p:nvPr/>
        </p:nvSpPr>
        <p:spPr>
          <a:xfrm>
            <a:off x="8871300" y="0"/>
            <a:ext cx="272700" cy="5143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22"/>
          <p:cNvSpPr/>
          <p:nvPr/>
        </p:nvSpPr>
        <p:spPr>
          <a:xfrm>
            <a:off x="0" y="-7350"/>
            <a:ext cx="9144000" cy="5158200"/>
          </a:xfrm>
          <a:prstGeom prst="rect">
            <a:avLst/>
          </a:prstGeom>
          <a:solidFill>
            <a:srgbClr val="FFFFFF">
              <a:alpha val="5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2"/>
          <p:cNvSpPr/>
          <p:nvPr/>
        </p:nvSpPr>
        <p:spPr>
          <a:xfrm flipH="1">
            <a:off x="175" y="0"/>
            <a:ext cx="7960500" cy="41445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2"/>
          <p:cNvSpPr/>
          <p:nvPr/>
        </p:nvSpPr>
        <p:spPr>
          <a:xfrm flipH="1">
            <a:off x="7569475" y="1915675"/>
            <a:ext cx="1575000" cy="32280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6" name="Google Shape;46;p22"/>
          <p:cNvSpPr txBox="1"/>
          <p:nvPr>
            <p:ph type="ctrTitle"/>
          </p:nvPr>
        </p:nvSpPr>
        <p:spPr>
          <a:xfrm flipH="1">
            <a:off x="3038225" y="1435700"/>
            <a:ext cx="2755800" cy="1921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3600"/>
              <a:buNone/>
              <a:defRPr sz="3600">
                <a:solidFill>
                  <a:schemeClr val="lt1"/>
                </a:solidFill>
              </a:defRPr>
            </a:lvl1pPr>
            <a:lvl2pPr lvl="1" rtl="0" algn="r">
              <a:lnSpc>
                <a:spcPct val="100000"/>
              </a:lnSpc>
              <a:spcBef>
                <a:spcPts val="0"/>
              </a:spcBef>
              <a:spcAft>
                <a:spcPts val="0"/>
              </a:spcAft>
              <a:buClr>
                <a:schemeClr val="lt1"/>
              </a:buClr>
              <a:buSzPts val="6500"/>
              <a:buNone/>
              <a:defRPr sz="6500">
                <a:solidFill>
                  <a:schemeClr val="lt1"/>
                </a:solidFill>
              </a:defRPr>
            </a:lvl2pPr>
            <a:lvl3pPr lvl="2" rtl="0" algn="r">
              <a:lnSpc>
                <a:spcPct val="100000"/>
              </a:lnSpc>
              <a:spcBef>
                <a:spcPts val="0"/>
              </a:spcBef>
              <a:spcAft>
                <a:spcPts val="0"/>
              </a:spcAft>
              <a:buClr>
                <a:schemeClr val="lt1"/>
              </a:buClr>
              <a:buSzPts val="6500"/>
              <a:buNone/>
              <a:defRPr sz="6500">
                <a:solidFill>
                  <a:schemeClr val="lt1"/>
                </a:solidFill>
              </a:defRPr>
            </a:lvl3pPr>
            <a:lvl4pPr lvl="3" rtl="0" algn="r">
              <a:lnSpc>
                <a:spcPct val="100000"/>
              </a:lnSpc>
              <a:spcBef>
                <a:spcPts val="0"/>
              </a:spcBef>
              <a:spcAft>
                <a:spcPts val="0"/>
              </a:spcAft>
              <a:buClr>
                <a:schemeClr val="lt1"/>
              </a:buClr>
              <a:buSzPts val="6500"/>
              <a:buNone/>
              <a:defRPr sz="6500">
                <a:solidFill>
                  <a:schemeClr val="lt1"/>
                </a:solidFill>
              </a:defRPr>
            </a:lvl4pPr>
            <a:lvl5pPr lvl="4" rtl="0" algn="r">
              <a:lnSpc>
                <a:spcPct val="100000"/>
              </a:lnSpc>
              <a:spcBef>
                <a:spcPts val="0"/>
              </a:spcBef>
              <a:spcAft>
                <a:spcPts val="0"/>
              </a:spcAft>
              <a:buClr>
                <a:schemeClr val="lt1"/>
              </a:buClr>
              <a:buSzPts val="6500"/>
              <a:buNone/>
              <a:defRPr sz="6500">
                <a:solidFill>
                  <a:schemeClr val="lt1"/>
                </a:solidFill>
              </a:defRPr>
            </a:lvl5pPr>
            <a:lvl6pPr lvl="5" rtl="0" algn="r">
              <a:lnSpc>
                <a:spcPct val="100000"/>
              </a:lnSpc>
              <a:spcBef>
                <a:spcPts val="0"/>
              </a:spcBef>
              <a:spcAft>
                <a:spcPts val="0"/>
              </a:spcAft>
              <a:buClr>
                <a:schemeClr val="lt1"/>
              </a:buClr>
              <a:buSzPts val="6500"/>
              <a:buNone/>
              <a:defRPr sz="6500">
                <a:solidFill>
                  <a:schemeClr val="lt1"/>
                </a:solidFill>
              </a:defRPr>
            </a:lvl6pPr>
            <a:lvl7pPr lvl="6" rtl="0" algn="r">
              <a:lnSpc>
                <a:spcPct val="100000"/>
              </a:lnSpc>
              <a:spcBef>
                <a:spcPts val="0"/>
              </a:spcBef>
              <a:spcAft>
                <a:spcPts val="0"/>
              </a:spcAft>
              <a:buClr>
                <a:schemeClr val="lt1"/>
              </a:buClr>
              <a:buSzPts val="6500"/>
              <a:buNone/>
              <a:defRPr sz="6500">
                <a:solidFill>
                  <a:schemeClr val="lt1"/>
                </a:solidFill>
              </a:defRPr>
            </a:lvl7pPr>
            <a:lvl8pPr lvl="7" rtl="0" algn="r">
              <a:lnSpc>
                <a:spcPct val="100000"/>
              </a:lnSpc>
              <a:spcBef>
                <a:spcPts val="0"/>
              </a:spcBef>
              <a:spcAft>
                <a:spcPts val="0"/>
              </a:spcAft>
              <a:buClr>
                <a:schemeClr val="lt1"/>
              </a:buClr>
              <a:buSzPts val="6500"/>
              <a:buNone/>
              <a:defRPr sz="6500">
                <a:solidFill>
                  <a:schemeClr val="lt1"/>
                </a:solidFill>
              </a:defRPr>
            </a:lvl8pPr>
            <a:lvl9pPr lvl="8" rtl="0" algn="r">
              <a:lnSpc>
                <a:spcPct val="100000"/>
              </a:lnSpc>
              <a:spcBef>
                <a:spcPts val="0"/>
              </a:spcBef>
              <a:spcAft>
                <a:spcPts val="0"/>
              </a:spcAft>
              <a:buClr>
                <a:schemeClr val="lt1"/>
              </a:buClr>
              <a:buSzPts val="6500"/>
              <a:buNone/>
              <a:defRPr sz="6500">
                <a:solidFill>
                  <a:schemeClr val="lt1"/>
                </a:solidFill>
              </a:defRPr>
            </a:lvl9pPr>
          </a:lstStyle>
          <a:p/>
        </p:txBody>
      </p:sp>
      <p:sp>
        <p:nvSpPr>
          <p:cNvPr id="47" name="Google Shape;47;p22"/>
          <p:cNvSpPr txBox="1"/>
          <p:nvPr>
            <p:ph idx="2" type="title"/>
          </p:nvPr>
        </p:nvSpPr>
        <p:spPr>
          <a:xfrm flipH="1">
            <a:off x="6075979" y="2332900"/>
            <a:ext cx="2979300" cy="754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9600"/>
              <a:buNone/>
              <a:defRPr sz="9600">
                <a:solidFill>
                  <a:schemeClr val="lt1"/>
                </a:solidFill>
              </a:defRPr>
            </a:lvl1pPr>
            <a:lvl2pPr lvl="1"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cxnSp>
        <p:nvCxnSpPr>
          <p:cNvPr id="48" name="Google Shape;48;p22"/>
          <p:cNvCxnSpPr/>
          <p:nvPr/>
        </p:nvCxnSpPr>
        <p:spPr>
          <a:xfrm>
            <a:off x="5954850" y="0"/>
            <a:ext cx="0" cy="316200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23"/>
          <p:cNvSpPr/>
          <p:nvPr/>
        </p:nvSpPr>
        <p:spPr>
          <a:xfrm rot="5400000">
            <a:off x="6331050" y="-1696500"/>
            <a:ext cx="272700" cy="39132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1" name="Google Shape;51;p23"/>
          <p:cNvSpPr/>
          <p:nvPr/>
        </p:nvSpPr>
        <p:spPr>
          <a:xfrm rot="-5400000">
            <a:off x="2704200" y="-2704200"/>
            <a:ext cx="272700" cy="56811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2" name="Google Shape;52;p23"/>
          <p:cNvSpPr/>
          <p:nvPr/>
        </p:nvSpPr>
        <p:spPr>
          <a:xfrm rot="5400000">
            <a:off x="5126250" y="1125725"/>
            <a:ext cx="384900" cy="76506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3" name="Google Shape;53;p23"/>
          <p:cNvSpPr/>
          <p:nvPr/>
        </p:nvSpPr>
        <p:spPr>
          <a:xfrm flipH="1">
            <a:off x="8965500" y="945650"/>
            <a:ext cx="178500" cy="22266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4" name="Google Shape;54;p23"/>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55" name="Google Shape;55;p23"/>
          <p:cNvSpPr txBox="1"/>
          <p:nvPr>
            <p:ph idx="1" type="body"/>
          </p:nvPr>
        </p:nvSpPr>
        <p:spPr>
          <a:xfrm>
            <a:off x="720000" y="1022075"/>
            <a:ext cx="7704000" cy="3581400"/>
          </a:xfrm>
          <a:prstGeom prst="rect">
            <a:avLst/>
          </a:prstGeom>
          <a:noFill/>
          <a:ln>
            <a:noFill/>
          </a:ln>
        </p:spPr>
        <p:txBody>
          <a:bodyPr anchorCtr="0" anchor="t" bIns="91425" lIns="91425" spcFirstLastPara="1" rIns="91425" wrap="square" tIns="91425">
            <a:noAutofit/>
          </a:bodyPr>
          <a:lstStyle>
            <a:lvl1pPr indent="-323850" lvl="0" marL="457200" rtl="0" algn="l">
              <a:lnSpc>
                <a:spcPct val="100000"/>
              </a:lnSpc>
              <a:spcBef>
                <a:spcPts val="0"/>
              </a:spcBef>
              <a:spcAft>
                <a:spcPts val="0"/>
              </a:spcAft>
              <a:buClr>
                <a:schemeClr val="accent2"/>
              </a:buClr>
              <a:buSzPts val="1500"/>
              <a:buFont typeface="Roboto Slab"/>
              <a:buAutoNum type="arabicPeriod"/>
              <a:defRPr sz="1200">
                <a:solidFill>
                  <a:srgbClr val="073763"/>
                </a:solidFill>
                <a:latin typeface="Roboto Slab"/>
                <a:ea typeface="Roboto Slab"/>
                <a:cs typeface="Roboto Slab"/>
                <a:sym typeface="Roboto Slab"/>
              </a:defRPr>
            </a:lvl1pPr>
            <a:lvl2pPr indent="-317500" lvl="1" marL="914400" rtl="0" algn="l">
              <a:lnSpc>
                <a:spcPct val="100000"/>
              </a:lnSpc>
              <a:spcBef>
                <a:spcPts val="0"/>
              </a:spcBef>
              <a:spcAft>
                <a:spcPts val="0"/>
              </a:spcAft>
              <a:buClr>
                <a:schemeClr val="accent2"/>
              </a:buClr>
              <a:buSzPts val="1400"/>
              <a:buFont typeface="Roboto Slab"/>
              <a:buAutoNum type="alphaLcPeriod"/>
              <a:defRPr>
                <a:solidFill>
                  <a:srgbClr val="073763"/>
                </a:solidFill>
              </a:defRPr>
            </a:lvl2pPr>
            <a:lvl3pPr indent="-317500" lvl="2" marL="1371600" rtl="0" algn="l">
              <a:lnSpc>
                <a:spcPct val="100000"/>
              </a:lnSpc>
              <a:spcBef>
                <a:spcPts val="0"/>
              </a:spcBef>
              <a:spcAft>
                <a:spcPts val="0"/>
              </a:spcAft>
              <a:buClr>
                <a:schemeClr val="accent2"/>
              </a:buClr>
              <a:buSzPts val="1400"/>
              <a:buFont typeface="Roboto Slab"/>
              <a:buAutoNum type="romanLcPeriod"/>
              <a:defRPr>
                <a:solidFill>
                  <a:srgbClr val="073763"/>
                </a:solidFill>
              </a:defRPr>
            </a:lvl3pPr>
            <a:lvl4pPr indent="-317500" lvl="3" marL="1828800" rtl="0" algn="l">
              <a:lnSpc>
                <a:spcPct val="100000"/>
              </a:lnSpc>
              <a:spcBef>
                <a:spcPts val="0"/>
              </a:spcBef>
              <a:spcAft>
                <a:spcPts val="0"/>
              </a:spcAft>
              <a:buClr>
                <a:schemeClr val="accent2"/>
              </a:buClr>
              <a:buSzPts val="1400"/>
              <a:buFont typeface="Roboto Slab"/>
              <a:buAutoNum type="arabicPeriod"/>
              <a:defRPr>
                <a:solidFill>
                  <a:srgbClr val="073763"/>
                </a:solidFill>
              </a:defRPr>
            </a:lvl4pPr>
            <a:lvl5pPr indent="-317500" lvl="4" marL="2286000" rtl="0" algn="l">
              <a:lnSpc>
                <a:spcPct val="100000"/>
              </a:lnSpc>
              <a:spcBef>
                <a:spcPts val="0"/>
              </a:spcBef>
              <a:spcAft>
                <a:spcPts val="0"/>
              </a:spcAft>
              <a:buClr>
                <a:schemeClr val="accent2"/>
              </a:buClr>
              <a:buSzPts val="1400"/>
              <a:buFont typeface="Roboto Slab"/>
              <a:buAutoNum type="alphaLcPeriod"/>
              <a:defRPr>
                <a:solidFill>
                  <a:srgbClr val="073763"/>
                </a:solidFill>
              </a:defRPr>
            </a:lvl5pPr>
            <a:lvl6pPr indent="-317500" lvl="5" marL="2743200" rtl="0" algn="l">
              <a:lnSpc>
                <a:spcPct val="100000"/>
              </a:lnSpc>
              <a:spcBef>
                <a:spcPts val="0"/>
              </a:spcBef>
              <a:spcAft>
                <a:spcPts val="0"/>
              </a:spcAft>
              <a:buClr>
                <a:schemeClr val="accent2"/>
              </a:buClr>
              <a:buSzPts val="1400"/>
              <a:buFont typeface="Roboto Slab"/>
              <a:buAutoNum type="romanLcPeriod"/>
              <a:defRPr>
                <a:solidFill>
                  <a:srgbClr val="073763"/>
                </a:solidFill>
              </a:defRPr>
            </a:lvl6pPr>
            <a:lvl7pPr indent="-317500" lvl="6" marL="3200400" rtl="0" algn="l">
              <a:lnSpc>
                <a:spcPct val="100000"/>
              </a:lnSpc>
              <a:spcBef>
                <a:spcPts val="0"/>
              </a:spcBef>
              <a:spcAft>
                <a:spcPts val="0"/>
              </a:spcAft>
              <a:buClr>
                <a:schemeClr val="accent2"/>
              </a:buClr>
              <a:buSzPts val="1400"/>
              <a:buFont typeface="Roboto Slab"/>
              <a:buAutoNum type="arabicPeriod"/>
              <a:defRPr>
                <a:solidFill>
                  <a:srgbClr val="073763"/>
                </a:solidFill>
              </a:defRPr>
            </a:lvl7pPr>
            <a:lvl8pPr indent="-317500" lvl="7" marL="3657600" rtl="0" algn="l">
              <a:lnSpc>
                <a:spcPct val="100000"/>
              </a:lnSpc>
              <a:spcBef>
                <a:spcPts val="0"/>
              </a:spcBef>
              <a:spcAft>
                <a:spcPts val="0"/>
              </a:spcAft>
              <a:buClr>
                <a:schemeClr val="accent2"/>
              </a:buClr>
              <a:buSzPts val="1400"/>
              <a:buFont typeface="Roboto Slab"/>
              <a:buAutoNum type="alphaLcPeriod"/>
              <a:defRPr>
                <a:solidFill>
                  <a:srgbClr val="073763"/>
                </a:solidFill>
              </a:defRPr>
            </a:lvl8pPr>
            <a:lvl9pPr indent="-317500" lvl="8" marL="4114800" rtl="0" algn="l">
              <a:lnSpc>
                <a:spcPct val="100000"/>
              </a:lnSpc>
              <a:spcBef>
                <a:spcPts val="0"/>
              </a:spcBef>
              <a:spcAft>
                <a:spcPts val="0"/>
              </a:spcAft>
              <a:buClr>
                <a:schemeClr val="accent2"/>
              </a:buClr>
              <a:buSzPts val="1400"/>
              <a:buFont typeface="Roboto Slab"/>
              <a:buAutoNum type="romanLcPeriod"/>
              <a:defRPr>
                <a:solidFill>
                  <a:srgbClr val="07376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24"/>
          <p:cNvSpPr/>
          <p:nvPr/>
        </p:nvSpPr>
        <p:spPr>
          <a:xfrm flipH="1" rot="828">
            <a:off x="4162820" y="4979536"/>
            <a:ext cx="4981200" cy="1641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8" name="Google Shape;58;p24"/>
          <p:cNvSpPr/>
          <p:nvPr/>
        </p:nvSpPr>
        <p:spPr>
          <a:xfrm flipH="1">
            <a:off x="0" y="0"/>
            <a:ext cx="325200" cy="46473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59" name="Google Shape;59;p24"/>
          <p:cNvSpPr/>
          <p:nvPr/>
        </p:nvSpPr>
        <p:spPr>
          <a:xfrm flipH="1" rot="984">
            <a:off x="7638923" y="4897324"/>
            <a:ext cx="1047900" cy="164100"/>
          </a:xfrm>
          <a:prstGeom prst="rect">
            <a:avLst/>
          </a:prstGeom>
          <a:solidFill>
            <a:schemeClr val="accent2">
              <a:alpha val="749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0" name="Google Shape;60;p24"/>
          <p:cNvSpPr/>
          <p:nvPr/>
        </p:nvSpPr>
        <p:spPr>
          <a:xfrm flipH="1" rot="-5398897">
            <a:off x="8513700" y="2409248"/>
            <a:ext cx="935400" cy="324900"/>
          </a:xfrm>
          <a:prstGeom prst="rect">
            <a:avLst/>
          </a:prstGeom>
          <a:solidFill>
            <a:srgbClr val="00C3B1">
              <a:alpha val="5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1" name="Google Shape;61;p24"/>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62" name="Google Shape;62;p24"/>
          <p:cNvSpPr txBox="1"/>
          <p:nvPr>
            <p:ph idx="1" type="body"/>
          </p:nvPr>
        </p:nvSpPr>
        <p:spPr>
          <a:xfrm>
            <a:off x="763738" y="1530875"/>
            <a:ext cx="3852600" cy="2555100"/>
          </a:xfrm>
          <a:prstGeom prst="rect">
            <a:avLst/>
          </a:prstGeom>
          <a:noFill/>
          <a:ln>
            <a:noFill/>
          </a:ln>
        </p:spPr>
        <p:txBody>
          <a:bodyPr anchorCtr="0" anchor="t" bIns="91425" lIns="91425" spcFirstLastPara="1" rIns="91425" wrap="square" tIns="91425">
            <a:noAutofit/>
          </a:bodyPr>
          <a:lstStyle>
            <a:lvl1pPr indent="-323850" lvl="0" marL="457200" rtl="0" algn="l">
              <a:lnSpc>
                <a:spcPct val="100000"/>
              </a:lnSpc>
              <a:spcBef>
                <a:spcPts val="0"/>
              </a:spcBef>
              <a:spcAft>
                <a:spcPts val="0"/>
              </a:spcAft>
              <a:buClr>
                <a:schemeClr val="accent2"/>
              </a:buClr>
              <a:buSzPts val="1500"/>
              <a:buFont typeface="Roboto Slab"/>
              <a:buChar char="●"/>
              <a:defRPr>
                <a:solidFill>
                  <a:srgbClr val="073763"/>
                </a:solidFill>
                <a:latin typeface="Roboto Slab"/>
                <a:ea typeface="Roboto Slab"/>
                <a:cs typeface="Roboto Slab"/>
                <a:sym typeface="Roboto Slab"/>
              </a:defRPr>
            </a:lvl1pPr>
            <a:lvl2pPr indent="-317500" lvl="1" marL="914400" rtl="0" algn="l">
              <a:lnSpc>
                <a:spcPct val="100000"/>
              </a:lnSpc>
              <a:spcBef>
                <a:spcPts val="0"/>
              </a:spcBef>
              <a:spcAft>
                <a:spcPts val="0"/>
              </a:spcAft>
              <a:buClr>
                <a:schemeClr val="accent2"/>
              </a:buClr>
              <a:buSzPts val="1400"/>
              <a:buFont typeface="Roboto Slab"/>
              <a:buChar char="○"/>
              <a:defRPr>
                <a:solidFill>
                  <a:srgbClr val="073763"/>
                </a:solidFill>
              </a:defRPr>
            </a:lvl2pPr>
            <a:lvl3pPr indent="-317500" lvl="2" marL="1371600" rtl="0" algn="l">
              <a:lnSpc>
                <a:spcPct val="100000"/>
              </a:lnSpc>
              <a:spcBef>
                <a:spcPts val="0"/>
              </a:spcBef>
              <a:spcAft>
                <a:spcPts val="0"/>
              </a:spcAft>
              <a:buClr>
                <a:schemeClr val="accent2"/>
              </a:buClr>
              <a:buSzPts val="1400"/>
              <a:buFont typeface="Roboto Slab"/>
              <a:buChar char="■"/>
              <a:defRPr>
                <a:solidFill>
                  <a:srgbClr val="073763"/>
                </a:solidFill>
              </a:defRPr>
            </a:lvl3pPr>
            <a:lvl4pPr indent="-317500" lvl="3" marL="1828800" rtl="0" algn="l">
              <a:lnSpc>
                <a:spcPct val="100000"/>
              </a:lnSpc>
              <a:spcBef>
                <a:spcPts val="0"/>
              </a:spcBef>
              <a:spcAft>
                <a:spcPts val="0"/>
              </a:spcAft>
              <a:buClr>
                <a:schemeClr val="accent2"/>
              </a:buClr>
              <a:buSzPts val="1400"/>
              <a:buFont typeface="Roboto Slab"/>
              <a:buChar char="●"/>
              <a:defRPr>
                <a:solidFill>
                  <a:srgbClr val="073763"/>
                </a:solidFill>
              </a:defRPr>
            </a:lvl4pPr>
            <a:lvl5pPr indent="-317500" lvl="4" marL="2286000" rtl="0" algn="l">
              <a:lnSpc>
                <a:spcPct val="100000"/>
              </a:lnSpc>
              <a:spcBef>
                <a:spcPts val="0"/>
              </a:spcBef>
              <a:spcAft>
                <a:spcPts val="0"/>
              </a:spcAft>
              <a:buClr>
                <a:schemeClr val="accent2"/>
              </a:buClr>
              <a:buSzPts val="1400"/>
              <a:buFont typeface="Roboto Slab"/>
              <a:buChar char="○"/>
              <a:defRPr>
                <a:solidFill>
                  <a:srgbClr val="073763"/>
                </a:solidFill>
              </a:defRPr>
            </a:lvl5pPr>
            <a:lvl6pPr indent="-317500" lvl="5" marL="2743200" rtl="0" algn="l">
              <a:lnSpc>
                <a:spcPct val="100000"/>
              </a:lnSpc>
              <a:spcBef>
                <a:spcPts val="0"/>
              </a:spcBef>
              <a:spcAft>
                <a:spcPts val="0"/>
              </a:spcAft>
              <a:buClr>
                <a:schemeClr val="accent2"/>
              </a:buClr>
              <a:buSzPts val="1400"/>
              <a:buFont typeface="Roboto Slab"/>
              <a:buChar char="■"/>
              <a:defRPr>
                <a:solidFill>
                  <a:srgbClr val="073763"/>
                </a:solidFill>
              </a:defRPr>
            </a:lvl6pPr>
            <a:lvl7pPr indent="-317500" lvl="6" marL="3200400" rtl="0" algn="l">
              <a:lnSpc>
                <a:spcPct val="100000"/>
              </a:lnSpc>
              <a:spcBef>
                <a:spcPts val="0"/>
              </a:spcBef>
              <a:spcAft>
                <a:spcPts val="0"/>
              </a:spcAft>
              <a:buClr>
                <a:schemeClr val="accent2"/>
              </a:buClr>
              <a:buSzPts val="1400"/>
              <a:buFont typeface="Roboto Slab"/>
              <a:buChar char="●"/>
              <a:defRPr>
                <a:solidFill>
                  <a:srgbClr val="073763"/>
                </a:solidFill>
              </a:defRPr>
            </a:lvl7pPr>
            <a:lvl8pPr indent="-317500" lvl="7" marL="3657600" rtl="0" algn="l">
              <a:lnSpc>
                <a:spcPct val="100000"/>
              </a:lnSpc>
              <a:spcBef>
                <a:spcPts val="0"/>
              </a:spcBef>
              <a:spcAft>
                <a:spcPts val="0"/>
              </a:spcAft>
              <a:buClr>
                <a:schemeClr val="accent2"/>
              </a:buClr>
              <a:buSzPts val="1400"/>
              <a:buFont typeface="Roboto Slab"/>
              <a:buChar char="○"/>
              <a:defRPr>
                <a:solidFill>
                  <a:srgbClr val="073763"/>
                </a:solidFill>
              </a:defRPr>
            </a:lvl8pPr>
            <a:lvl9pPr indent="-317500" lvl="8" marL="4114800" rtl="0" algn="l">
              <a:lnSpc>
                <a:spcPct val="100000"/>
              </a:lnSpc>
              <a:spcBef>
                <a:spcPts val="0"/>
              </a:spcBef>
              <a:spcAft>
                <a:spcPts val="0"/>
              </a:spcAft>
              <a:buClr>
                <a:schemeClr val="accent2"/>
              </a:buClr>
              <a:buSzPts val="1400"/>
              <a:buFont typeface="Roboto Slab"/>
              <a:buChar char="■"/>
              <a:defRPr>
                <a:solidFill>
                  <a:srgbClr val="07376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720000" y="540000"/>
            <a:ext cx="7704000" cy="40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2"/>
              </a:buClr>
              <a:buSzPts val="2800"/>
              <a:buFont typeface="Fira Sans Extra Condensed Medium"/>
              <a:buNone/>
              <a:defRPr b="0" i="0" sz="2800" u="none" cap="none" strike="noStrike">
                <a:solidFill>
                  <a:schemeClr val="accent2"/>
                </a:solidFill>
                <a:latin typeface="Fira Sans Extra Condensed Medium"/>
                <a:ea typeface="Fira Sans Extra Condensed Medium"/>
                <a:cs typeface="Fira Sans Extra Condensed Medium"/>
                <a:sym typeface="Fira Sans Extra Condensed Medium"/>
              </a:defRPr>
            </a:lvl1pPr>
            <a:lvl2pPr lvl="1"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2pPr>
            <a:lvl3pPr lvl="2"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3pPr>
            <a:lvl4pPr lvl="3"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4pPr>
            <a:lvl5pPr lvl="4"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5pPr>
            <a:lvl6pPr lvl="5"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6pPr>
            <a:lvl7pPr lvl="6"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7pPr>
            <a:lvl8pPr lvl="7"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8pPr>
            <a:lvl9pPr lvl="8" marR="0" rtl="0" algn="ctr">
              <a:lnSpc>
                <a:spcPct val="100000"/>
              </a:lnSpc>
              <a:spcBef>
                <a:spcPts val="0"/>
              </a:spcBef>
              <a:spcAft>
                <a:spcPts val="0"/>
              </a:spcAft>
              <a:buClr>
                <a:srgbClr val="666666"/>
              </a:buClr>
              <a:buSzPts val="2800"/>
              <a:buFont typeface="Fira Sans Extra Condensed Medium"/>
              <a:buNone/>
              <a:defRPr b="0" i="0" sz="2800" u="none" cap="none" strike="noStrike">
                <a:solidFill>
                  <a:srgbClr val="666666"/>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5"/>
          <p:cNvSpPr txBox="1"/>
          <p:nvPr>
            <p:ph idx="1" type="body"/>
          </p:nvPr>
        </p:nvSpPr>
        <p:spPr>
          <a:xfrm>
            <a:off x="714175" y="1201750"/>
            <a:ext cx="7716600" cy="3401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2"/>
              </a:buClr>
              <a:buSzPts val="1400"/>
              <a:buFont typeface="Roboto Slab"/>
              <a:buChar char="●"/>
              <a:defRPr b="0" i="0" sz="1400" u="none" cap="none" strike="noStrike">
                <a:solidFill>
                  <a:schemeClr val="accent2"/>
                </a:solidFill>
                <a:latin typeface="Roboto Slab"/>
                <a:ea typeface="Roboto Slab"/>
                <a:cs typeface="Roboto Slab"/>
                <a:sym typeface="Roboto Slab"/>
              </a:defRPr>
            </a:lvl1pPr>
            <a:lvl2pPr indent="-317500" lvl="1" marL="914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https://github.com/McGill-MMA-EnterpriseAnalytics/Auto_Insurance_Claim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3.jpg"/><Relationship Id="rId5" Type="http://schemas.openxmlformats.org/officeDocument/2006/relationships/image" Target="../media/image29.png"/><Relationship Id="rId6" Type="http://schemas.openxmlformats.org/officeDocument/2006/relationships/hyperlink" Target="http://drive.google.com/file/d/1JFzYu84uJjvJ730vtH2WaNKDONq8t0q8/view" TargetMode="External"/><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1"/>
          <p:cNvSpPr txBox="1"/>
          <p:nvPr>
            <p:ph type="ctrTitle"/>
          </p:nvPr>
        </p:nvSpPr>
        <p:spPr>
          <a:xfrm>
            <a:off x="3944800" y="468575"/>
            <a:ext cx="4837800" cy="2498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CA"/>
              <a:t>INSURANCE FRAUD DETECTION</a:t>
            </a:r>
            <a:endParaRPr/>
          </a:p>
        </p:txBody>
      </p:sp>
      <p:sp>
        <p:nvSpPr>
          <p:cNvPr id="264" name="Google Shape;264;p1"/>
          <p:cNvSpPr txBox="1"/>
          <p:nvPr>
            <p:ph idx="1" type="subTitle"/>
          </p:nvPr>
        </p:nvSpPr>
        <p:spPr>
          <a:xfrm>
            <a:off x="1601900" y="1950600"/>
            <a:ext cx="3639600" cy="219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CA"/>
              <a:t>Group 3 Repository:</a:t>
            </a:r>
            <a:endParaRPr b="1"/>
          </a:p>
          <a:p>
            <a:pPr indent="0" lvl="0" marL="0" rtl="0" algn="l">
              <a:lnSpc>
                <a:spcPct val="100000"/>
              </a:lnSpc>
              <a:spcBef>
                <a:spcPts val="0"/>
              </a:spcBef>
              <a:spcAft>
                <a:spcPts val="0"/>
              </a:spcAft>
              <a:buClr>
                <a:schemeClr val="dk1"/>
              </a:buClr>
              <a:buSzPts val="1100"/>
              <a:buFont typeface="Arial"/>
              <a:buNone/>
            </a:pPr>
            <a:r>
              <a:rPr b="1" lang="en-CA" u="sng">
                <a:solidFill>
                  <a:srgbClr val="CFE2F3"/>
                </a:solidFill>
                <a:hlinkClick r:id="rId4">
                  <a:extLst>
                    <a:ext uri="{A12FA001-AC4F-418D-AE19-62706E023703}">
                      <ahyp:hlinkClr val="tx"/>
                    </a:ext>
                  </a:extLst>
                </a:hlinkClick>
              </a:rPr>
              <a:t>Auto_Insurance_Claims</a:t>
            </a:r>
            <a:endParaRPr b="1">
              <a:solidFill>
                <a:srgbClr val="CFE2F3"/>
              </a:solidFill>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lang="en-CA"/>
              <a:t>Xinyi Hu</a:t>
            </a:r>
            <a:endParaRPr/>
          </a:p>
          <a:p>
            <a:pPr indent="0" lvl="0" marL="0" rtl="0" algn="l">
              <a:lnSpc>
                <a:spcPct val="100000"/>
              </a:lnSpc>
              <a:spcBef>
                <a:spcPts val="0"/>
              </a:spcBef>
              <a:spcAft>
                <a:spcPts val="0"/>
              </a:spcAft>
              <a:buClr>
                <a:schemeClr val="dk1"/>
              </a:buClr>
              <a:buSzPts val="1100"/>
              <a:buFont typeface="Arial"/>
              <a:buNone/>
            </a:pPr>
            <a:r>
              <a:rPr lang="en-CA"/>
              <a:t>Nehal Jain</a:t>
            </a:r>
            <a:endParaRPr/>
          </a:p>
          <a:p>
            <a:pPr indent="0" lvl="0" marL="0" rtl="0" algn="l">
              <a:lnSpc>
                <a:spcPct val="100000"/>
              </a:lnSpc>
              <a:spcBef>
                <a:spcPts val="0"/>
              </a:spcBef>
              <a:spcAft>
                <a:spcPts val="0"/>
              </a:spcAft>
              <a:buClr>
                <a:schemeClr val="dk1"/>
              </a:buClr>
              <a:buSzPts val="1100"/>
              <a:buFont typeface="Arial"/>
              <a:buNone/>
            </a:pPr>
            <a:r>
              <a:rPr lang="en-CA"/>
              <a:t>Gayatri Krishnamoorthy</a:t>
            </a:r>
            <a:endParaRPr/>
          </a:p>
          <a:p>
            <a:pPr indent="0" lvl="0" marL="0" rtl="0" algn="l">
              <a:lnSpc>
                <a:spcPct val="100000"/>
              </a:lnSpc>
              <a:spcBef>
                <a:spcPts val="0"/>
              </a:spcBef>
              <a:spcAft>
                <a:spcPts val="0"/>
              </a:spcAft>
              <a:buClr>
                <a:schemeClr val="dk1"/>
              </a:buClr>
              <a:buSzPts val="1100"/>
              <a:buFont typeface="Arial"/>
              <a:buNone/>
            </a:pPr>
            <a:r>
              <a:rPr lang="en-CA"/>
              <a:t>Juliana Liu</a:t>
            </a:r>
            <a:endParaRPr/>
          </a:p>
          <a:p>
            <a:pPr indent="0" lvl="0" marL="0" rtl="0" algn="l">
              <a:lnSpc>
                <a:spcPct val="100000"/>
              </a:lnSpc>
              <a:spcBef>
                <a:spcPts val="0"/>
              </a:spcBef>
              <a:spcAft>
                <a:spcPts val="0"/>
              </a:spcAft>
              <a:buClr>
                <a:schemeClr val="dk1"/>
              </a:buClr>
              <a:buSzPts val="1100"/>
              <a:buFont typeface="Arial"/>
              <a:buNone/>
            </a:pPr>
            <a:r>
              <a:rPr lang="en-CA"/>
              <a:t>Solomon Gomez</a:t>
            </a:r>
            <a:endParaRPr/>
          </a:p>
          <a:p>
            <a:pPr indent="0" lvl="0" marL="0" rtl="0" algn="l">
              <a:lnSpc>
                <a:spcPct val="100000"/>
              </a:lnSpc>
              <a:spcBef>
                <a:spcPts val="0"/>
              </a:spcBef>
              <a:spcAft>
                <a:spcPts val="0"/>
              </a:spcAft>
              <a:buClr>
                <a:schemeClr val="dk1"/>
              </a:buClr>
              <a:buSzPts val="1100"/>
              <a:buFont typeface="Arial"/>
              <a:buNone/>
            </a:pPr>
            <a:r>
              <a:rPr lang="en-CA"/>
              <a:t>Aishwarya Rao</a:t>
            </a:r>
            <a:endParaRPr/>
          </a:p>
          <a:p>
            <a:pPr indent="0" lvl="0" marL="0" rtl="0" algn="l">
              <a:lnSpc>
                <a:spcPct val="100000"/>
              </a:lnSpc>
              <a:spcBef>
                <a:spcPts val="0"/>
              </a:spcBef>
              <a:spcAft>
                <a:spcPts val="0"/>
              </a:spcAft>
              <a:buClr>
                <a:schemeClr val="dk1"/>
              </a:buClr>
              <a:buSzPts val="1100"/>
              <a:buFont typeface="Arial"/>
              <a:buNone/>
            </a:pPr>
            <a:r>
              <a:rPr lang="en-CA"/>
              <a:t>Nancy Samuel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f3e446dd6f_0_0"/>
          <p:cNvSpPr txBox="1"/>
          <p:nvPr>
            <p:ph type="ctrTitle"/>
          </p:nvPr>
        </p:nvSpPr>
        <p:spPr>
          <a:xfrm>
            <a:off x="720000" y="363800"/>
            <a:ext cx="77040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Front-End Demo</a:t>
            </a:r>
            <a:endParaRPr/>
          </a:p>
        </p:txBody>
      </p:sp>
      <p:pic>
        <p:nvPicPr>
          <p:cNvPr descr="Gatsby | Drupal.org" id="462" name="Google Shape;462;gf3e446dd6f_0_0"/>
          <p:cNvPicPr preferRelativeResize="0"/>
          <p:nvPr/>
        </p:nvPicPr>
        <p:blipFill>
          <a:blip r:embed="rId3">
            <a:alphaModFix/>
          </a:blip>
          <a:stretch>
            <a:fillRect/>
          </a:stretch>
        </p:blipFill>
        <p:spPr>
          <a:xfrm>
            <a:off x="1083994" y="2633018"/>
            <a:ext cx="1385484" cy="402554"/>
          </a:xfrm>
          <a:prstGeom prst="rect">
            <a:avLst/>
          </a:prstGeom>
          <a:noFill/>
          <a:ln>
            <a:noFill/>
          </a:ln>
        </p:spPr>
      </p:pic>
      <p:pic>
        <p:nvPicPr>
          <p:cNvPr descr="An Intro to React and React Native - Wildix Blog" id="463" name="Google Shape;463;gf3e446dd6f_0_0"/>
          <p:cNvPicPr preferRelativeResize="0"/>
          <p:nvPr/>
        </p:nvPicPr>
        <p:blipFill>
          <a:blip r:embed="rId4">
            <a:alphaModFix/>
          </a:blip>
          <a:stretch>
            <a:fillRect/>
          </a:stretch>
        </p:blipFill>
        <p:spPr>
          <a:xfrm>
            <a:off x="1026590" y="1243951"/>
            <a:ext cx="1461566" cy="849295"/>
          </a:xfrm>
          <a:prstGeom prst="rect">
            <a:avLst/>
          </a:prstGeom>
          <a:noFill/>
          <a:ln>
            <a:noFill/>
          </a:ln>
        </p:spPr>
      </p:pic>
      <p:pic>
        <p:nvPicPr>
          <p:cNvPr id="464" name="Google Shape;464;gf3e446dd6f_0_0"/>
          <p:cNvPicPr preferRelativeResize="0"/>
          <p:nvPr/>
        </p:nvPicPr>
        <p:blipFill>
          <a:blip r:embed="rId5">
            <a:alphaModFix/>
          </a:blip>
          <a:stretch>
            <a:fillRect/>
          </a:stretch>
        </p:blipFill>
        <p:spPr>
          <a:xfrm>
            <a:off x="953075" y="3413545"/>
            <a:ext cx="1824343" cy="1075369"/>
          </a:xfrm>
          <a:prstGeom prst="rect">
            <a:avLst/>
          </a:prstGeom>
          <a:noFill/>
          <a:ln>
            <a:noFill/>
          </a:ln>
        </p:spPr>
      </p:pic>
      <p:sp>
        <p:nvSpPr>
          <p:cNvPr id="465" name="Google Shape;465;gf3e446dd6f_0_0"/>
          <p:cNvSpPr txBox="1"/>
          <p:nvPr/>
        </p:nvSpPr>
        <p:spPr>
          <a:xfrm>
            <a:off x="1040777" y="1899025"/>
            <a:ext cx="157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rgbClr val="9E9E9E"/>
                </a:solidFill>
                <a:latin typeface="Avenir"/>
                <a:ea typeface="Avenir"/>
                <a:cs typeface="Avenir"/>
                <a:sym typeface="Avenir"/>
              </a:rPr>
              <a:t>Front-End Library</a:t>
            </a:r>
            <a:endParaRPr b="1" sz="1300">
              <a:solidFill>
                <a:srgbClr val="9E9E9E"/>
              </a:solidFill>
              <a:latin typeface="Avenir"/>
              <a:ea typeface="Avenir"/>
              <a:cs typeface="Avenir"/>
              <a:sym typeface="Avenir"/>
            </a:endParaRPr>
          </a:p>
        </p:txBody>
      </p:sp>
      <p:sp>
        <p:nvSpPr>
          <p:cNvPr id="466" name="Google Shape;466;gf3e446dd6f_0_0"/>
          <p:cNvSpPr txBox="1"/>
          <p:nvPr/>
        </p:nvSpPr>
        <p:spPr>
          <a:xfrm>
            <a:off x="1040776" y="3038975"/>
            <a:ext cx="171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rgbClr val="9E9E9E"/>
                </a:solidFill>
                <a:latin typeface="Avenir"/>
                <a:ea typeface="Avenir"/>
                <a:cs typeface="Avenir"/>
                <a:sym typeface="Avenir"/>
              </a:rPr>
              <a:t>React Framework</a:t>
            </a:r>
            <a:endParaRPr b="1" sz="1300">
              <a:solidFill>
                <a:srgbClr val="9E9E9E"/>
              </a:solidFill>
              <a:latin typeface="Avenir"/>
              <a:ea typeface="Avenir"/>
              <a:cs typeface="Avenir"/>
              <a:sym typeface="Avenir"/>
            </a:endParaRPr>
          </a:p>
        </p:txBody>
      </p:sp>
      <p:sp>
        <p:nvSpPr>
          <p:cNvPr id="467" name="Google Shape;467;gf3e446dd6f_0_0"/>
          <p:cNvSpPr txBox="1"/>
          <p:nvPr/>
        </p:nvSpPr>
        <p:spPr>
          <a:xfrm>
            <a:off x="1043099" y="4141250"/>
            <a:ext cx="1644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rgbClr val="9E9E9E"/>
                </a:solidFill>
                <a:latin typeface="Avenir"/>
                <a:ea typeface="Avenir"/>
                <a:cs typeface="Avenir"/>
                <a:sym typeface="Avenir"/>
              </a:rPr>
              <a:t>React Components </a:t>
            </a:r>
            <a:endParaRPr b="1" sz="1300">
              <a:solidFill>
                <a:srgbClr val="9E9E9E"/>
              </a:solidFill>
              <a:latin typeface="Avenir"/>
              <a:ea typeface="Avenir"/>
              <a:cs typeface="Avenir"/>
              <a:sym typeface="Avenir"/>
            </a:endParaRPr>
          </a:p>
        </p:txBody>
      </p:sp>
      <p:pic>
        <p:nvPicPr>
          <p:cNvPr id="468" name="Google Shape;468;gf3e446dd6f_0_0" title="Front-End Demo.mov">
            <a:hlinkClick r:id="rId6"/>
          </p:cNvPr>
          <p:cNvPicPr preferRelativeResize="0"/>
          <p:nvPr/>
        </p:nvPicPr>
        <p:blipFill>
          <a:blip r:embed="rId7">
            <a:alphaModFix/>
          </a:blip>
          <a:stretch>
            <a:fillRect/>
          </a:stretch>
        </p:blipFill>
        <p:spPr>
          <a:xfrm>
            <a:off x="3195625" y="1058826"/>
            <a:ext cx="5228375" cy="392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1"/>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CA"/>
              <a:t>CONCLUSION</a:t>
            </a:r>
            <a:endParaRPr/>
          </a:p>
        </p:txBody>
      </p:sp>
      <p:sp>
        <p:nvSpPr>
          <p:cNvPr id="474" name="Google Shape;474;p11"/>
          <p:cNvSpPr txBox="1"/>
          <p:nvPr/>
        </p:nvSpPr>
        <p:spPr>
          <a:xfrm>
            <a:off x="915375" y="1503650"/>
            <a:ext cx="763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Slab"/>
              <a:ea typeface="Roboto Slab"/>
              <a:cs typeface="Roboto Slab"/>
              <a:sym typeface="Roboto Slab"/>
            </a:endParaRPr>
          </a:p>
        </p:txBody>
      </p:sp>
      <p:sp>
        <p:nvSpPr>
          <p:cNvPr id="475" name="Google Shape;475;p11"/>
          <p:cNvSpPr txBox="1"/>
          <p:nvPr/>
        </p:nvSpPr>
        <p:spPr>
          <a:xfrm flipH="1">
            <a:off x="1991500" y="1521875"/>
            <a:ext cx="6652800" cy="792900"/>
          </a:xfrm>
          <a:prstGeom prst="rect">
            <a:avLst/>
          </a:prstGeom>
          <a:noFill/>
          <a:ln>
            <a:noFill/>
          </a:ln>
        </p:spPr>
        <p:txBody>
          <a:bodyPr anchorCtr="0" anchor="ctr" bIns="0" lIns="91425" spcFirstLastPara="1" rIns="91425" wrap="square" tIns="0">
            <a:noAutofit/>
          </a:bodyPr>
          <a:lstStyle/>
          <a:p>
            <a:pPr indent="-317500" lvl="0" marL="457200" marR="0" rtl="0" algn="l">
              <a:lnSpc>
                <a:spcPct val="100000"/>
              </a:lnSpc>
              <a:spcBef>
                <a:spcPts val="0"/>
              </a:spcBef>
              <a:spcAft>
                <a:spcPts val="0"/>
              </a:spcAft>
              <a:buClr>
                <a:schemeClr val="dk1"/>
              </a:buClr>
              <a:buSzPts val="1400"/>
              <a:buFont typeface="Roboto Slab"/>
              <a:buChar char="●"/>
            </a:pPr>
            <a:r>
              <a:rPr b="0" i="0" lang="en-CA" sz="1400" u="none" cap="none" strike="noStrike">
                <a:solidFill>
                  <a:schemeClr val="dk1"/>
                </a:solidFill>
                <a:latin typeface="Roboto Slab"/>
                <a:ea typeface="Roboto Slab"/>
                <a:cs typeface="Roboto Slab"/>
                <a:sym typeface="Roboto Slab"/>
              </a:rPr>
              <a:t>Claims with Policy Holder’s Fault, Collision Base Policy, Higher Vehicle Price Range, more past claims are more likely to be fraudulent. </a:t>
            </a:r>
            <a:endParaRPr b="0" i="0" sz="1200" u="none" cap="none" strike="noStrike">
              <a:solidFill>
                <a:srgbClr val="073763"/>
              </a:solidFill>
              <a:latin typeface="Roboto Slab"/>
              <a:ea typeface="Roboto Slab"/>
              <a:cs typeface="Roboto Slab"/>
              <a:sym typeface="Roboto Slab"/>
            </a:endParaRPr>
          </a:p>
        </p:txBody>
      </p:sp>
      <p:sp>
        <p:nvSpPr>
          <p:cNvPr id="476" name="Google Shape;476;p11"/>
          <p:cNvSpPr txBox="1"/>
          <p:nvPr/>
        </p:nvSpPr>
        <p:spPr>
          <a:xfrm flipH="1">
            <a:off x="1991494" y="1257113"/>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00D6C0"/>
                </a:solidFill>
                <a:latin typeface="Fira Sans Extra Condensed Medium"/>
                <a:ea typeface="Fira Sans Extra Condensed Medium"/>
                <a:cs typeface="Fira Sans Extra Condensed Medium"/>
                <a:sym typeface="Fira Sans Extra Condensed Medium"/>
              </a:rPr>
              <a:t>Business Insights</a:t>
            </a:r>
            <a:endParaRPr b="0" i="0" sz="2000" u="none" cap="none" strike="noStrike">
              <a:solidFill>
                <a:srgbClr val="00D6C0"/>
              </a:solidFill>
              <a:latin typeface="Fira Sans Extra Condensed Medium"/>
              <a:ea typeface="Fira Sans Extra Condensed Medium"/>
              <a:cs typeface="Fira Sans Extra Condensed Medium"/>
              <a:sym typeface="Fira Sans Extra Condensed Medium"/>
            </a:endParaRPr>
          </a:p>
        </p:txBody>
      </p:sp>
      <p:sp>
        <p:nvSpPr>
          <p:cNvPr id="477" name="Google Shape;477;p11"/>
          <p:cNvSpPr/>
          <p:nvPr/>
        </p:nvSpPr>
        <p:spPr>
          <a:xfrm flipH="1">
            <a:off x="1833700" y="1336626"/>
            <a:ext cx="157800" cy="157800"/>
          </a:xfrm>
          <a:prstGeom prst="rect">
            <a:avLst/>
          </a:pr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txBox="1"/>
          <p:nvPr/>
        </p:nvSpPr>
        <p:spPr>
          <a:xfrm flipH="1">
            <a:off x="1991500" y="2826375"/>
            <a:ext cx="6652800" cy="1110300"/>
          </a:xfrm>
          <a:prstGeom prst="rect">
            <a:avLst/>
          </a:prstGeom>
          <a:noFill/>
          <a:ln>
            <a:noFill/>
          </a:ln>
        </p:spPr>
        <p:txBody>
          <a:bodyPr anchorCtr="0" anchor="ctr" bIns="0" lIns="91425" spcFirstLastPara="1" rIns="91425" wrap="square" tIns="0">
            <a:noAutofit/>
          </a:bodyPr>
          <a:lstStyle/>
          <a:p>
            <a:pPr indent="-317500" lvl="0" marL="457200" rtl="0" algn="l">
              <a:spcBef>
                <a:spcPts val="0"/>
              </a:spcBef>
              <a:spcAft>
                <a:spcPts val="0"/>
              </a:spcAft>
              <a:buClr>
                <a:schemeClr val="dk1"/>
              </a:buClr>
              <a:buSzPts val="1400"/>
              <a:buFont typeface="Roboto Slab"/>
              <a:buChar char="●"/>
            </a:pPr>
            <a:r>
              <a:rPr lang="en-CA">
                <a:solidFill>
                  <a:schemeClr val="dk1"/>
                </a:solidFill>
                <a:latin typeface="Roboto Slab"/>
                <a:ea typeface="Roboto Slab"/>
                <a:cs typeface="Roboto Slab"/>
                <a:sym typeface="Roboto Slab"/>
              </a:rPr>
              <a:t>User Experience - Rejection needs to be explained to customers</a:t>
            </a:r>
            <a:endParaRPr>
              <a:solidFill>
                <a:schemeClr val="dk1"/>
              </a:solidFill>
              <a:latin typeface="Roboto Slab"/>
              <a:ea typeface="Roboto Slab"/>
              <a:cs typeface="Roboto Slab"/>
              <a:sym typeface="Roboto Slab"/>
            </a:endParaRPr>
          </a:p>
          <a:p>
            <a:pPr indent="-317500" lvl="0" marL="457200" marR="0" rtl="0" algn="l">
              <a:lnSpc>
                <a:spcPct val="100000"/>
              </a:lnSpc>
              <a:spcBef>
                <a:spcPts val="0"/>
              </a:spcBef>
              <a:spcAft>
                <a:spcPts val="0"/>
              </a:spcAft>
              <a:buClr>
                <a:schemeClr val="dk1"/>
              </a:buClr>
              <a:buSzPts val="1400"/>
              <a:buFont typeface="Roboto Slab"/>
              <a:buChar char="●"/>
            </a:pPr>
            <a:r>
              <a:rPr b="0" i="0" lang="en-CA" sz="1400" u="none" cap="none" strike="noStrike">
                <a:solidFill>
                  <a:schemeClr val="dk1"/>
                </a:solidFill>
                <a:latin typeface="Roboto Slab"/>
                <a:ea typeface="Roboto Slab"/>
                <a:cs typeface="Roboto Slab"/>
                <a:sym typeface="Roboto Slab"/>
              </a:rPr>
              <a:t>Limited Data from past years, single data source, not enough demographic infor</a:t>
            </a:r>
            <a:r>
              <a:rPr lang="en-CA">
                <a:solidFill>
                  <a:schemeClr val="dk1"/>
                </a:solidFill>
                <a:latin typeface="Roboto Slab"/>
                <a:ea typeface="Roboto Slab"/>
                <a:cs typeface="Roboto Slab"/>
                <a:sym typeface="Roboto Slab"/>
              </a:rPr>
              <a:t>mation</a:t>
            </a:r>
            <a:endParaRPr b="0" i="0" sz="1400" u="none" cap="none" strike="noStrike">
              <a:solidFill>
                <a:schemeClr val="dk1"/>
              </a:solidFill>
              <a:latin typeface="Roboto Slab"/>
              <a:ea typeface="Roboto Slab"/>
              <a:cs typeface="Roboto Slab"/>
              <a:sym typeface="Roboto Slab"/>
            </a:endParaRPr>
          </a:p>
          <a:p>
            <a:pPr indent="-317500" lvl="0" marL="457200" marR="0" rtl="0" algn="l">
              <a:lnSpc>
                <a:spcPct val="100000"/>
              </a:lnSpc>
              <a:spcBef>
                <a:spcPts val="0"/>
              </a:spcBef>
              <a:spcAft>
                <a:spcPts val="0"/>
              </a:spcAft>
              <a:buClr>
                <a:schemeClr val="dk1"/>
              </a:buClr>
              <a:buSzPts val="1400"/>
              <a:buFont typeface="Roboto Slab"/>
              <a:buChar char="●"/>
            </a:pPr>
            <a:r>
              <a:rPr lang="en-CA">
                <a:solidFill>
                  <a:schemeClr val="dk1"/>
                </a:solidFill>
                <a:latin typeface="Roboto Slab"/>
                <a:ea typeface="Roboto Slab"/>
                <a:cs typeface="Roboto Slab"/>
                <a:sym typeface="Roboto Slab"/>
              </a:rPr>
              <a:t>Current architecture is designed for batch data, can’t </a:t>
            </a:r>
            <a:r>
              <a:rPr lang="en-CA">
                <a:solidFill>
                  <a:schemeClr val="dk1"/>
                </a:solidFill>
                <a:latin typeface="Roboto Slab"/>
                <a:ea typeface="Roboto Slab"/>
                <a:cs typeface="Roboto Slab"/>
                <a:sym typeface="Roboto Slab"/>
              </a:rPr>
              <a:t>accommodate</a:t>
            </a:r>
            <a:r>
              <a:rPr lang="en-CA">
                <a:solidFill>
                  <a:schemeClr val="dk1"/>
                </a:solidFill>
                <a:latin typeface="Roboto Slab"/>
                <a:ea typeface="Roboto Slab"/>
                <a:cs typeface="Roboto Slab"/>
                <a:sym typeface="Roboto Slab"/>
              </a:rPr>
              <a:t> stream data</a:t>
            </a:r>
            <a:endParaRPr>
              <a:solidFill>
                <a:schemeClr val="dk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73763"/>
              </a:solidFill>
              <a:latin typeface="Roboto Slab"/>
              <a:ea typeface="Roboto Slab"/>
              <a:cs typeface="Roboto Slab"/>
              <a:sym typeface="Roboto Slab"/>
            </a:endParaRPr>
          </a:p>
        </p:txBody>
      </p:sp>
      <p:sp>
        <p:nvSpPr>
          <p:cNvPr id="479" name="Google Shape;479;p11"/>
          <p:cNvSpPr txBox="1"/>
          <p:nvPr/>
        </p:nvSpPr>
        <p:spPr>
          <a:xfrm flipH="1">
            <a:off x="2075585" y="2297875"/>
            <a:ext cx="46857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073763"/>
                </a:solidFill>
                <a:latin typeface="Fira Sans Extra Condensed Medium"/>
                <a:ea typeface="Fira Sans Extra Condensed Medium"/>
                <a:cs typeface="Fira Sans Extra Condensed Medium"/>
                <a:sym typeface="Fira Sans Extra Condensed Medium"/>
              </a:rPr>
              <a:t>Threats to Validity / Limitations</a:t>
            </a:r>
            <a:endParaRPr b="0" i="0" sz="2000" u="none" cap="none" strike="noStrike">
              <a:solidFill>
                <a:srgbClr val="073763"/>
              </a:solidFill>
              <a:latin typeface="Fira Sans Extra Condensed Medium"/>
              <a:ea typeface="Fira Sans Extra Condensed Medium"/>
              <a:cs typeface="Fira Sans Extra Condensed Medium"/>
              <a:sym typeface="Fira Sans Extra Condensed Medium"/>
            </a:endParaRPr>
          </a:p>
        </p:txBody>
      </p:sp>
      <p:sp>
        <p:nvSpPr>
          <p:cNvPr id="480" name="Google Shape;480;p11"/>
          <p:cNvSpPr/>
          <p:nvPr/>
        </p:nvSpPr>
        <p:spPr>
          <a:xfrm flipH="1">
            <a:off x="1833700" y="2377364"/>
            <a:ext cx="157800" cy="157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txBox="1"/>
          <p:nvPr/>
        </p:nvSpPr>
        <p:spPr>
          <a:xfrm flipH="1">
            <a:off x="1991500" y="4018275"/>
            <a:ext cx="6652800" cy="947400"/>
          </a:xfrm>
          <a:prstGeom prst="rect">
            <a:avLst/>
          </a:prstGeom>
          <a:noFill/>
          <a:ln>
            <a:noFill/>
          </a:ln>
        </p:spPr>
        <p:txBody>
          <a:bodyPr anchorCtr="0" anchor="ctr" bIns="0" lIns="91425" spcFirstLastPara="1" rIns="91425" wrap="square" tIns="0">
            <a:noAutofit/>
          </a:bodyPr>
          <a:lstStyle/>
          <a:p>
            <a:pPr indent="-317500" lvl="0" marL="457200" marR="0" rtl="0" algn="l">
              <a:lnSpc>
                <a:spcPct val="100000"/>
              </a:lnSpc>
              <a:spcBef>
                <a:spcPts val="0"/>
              </a:spcBef>
              <a:spcAft>
                <a:spcPts val="0"/>
              </a:spcAft>
              <a:buClr>
                <a:schemeClr val="dk1"/>
              </a:buClr>
              <a:buSzPts val="1400"/>
              <a:buFont typeface="Roboto Slab"/>
              <a:buChar char="●"/>
            </a:pPr>
            <a:r>
              <a:rPr lang="en-CA">
                <a:solidFill>
                  <a:schemeClr val="dk1"/>
                </a:solidFill>
                <a:latin typeface="Roboto Slab"/>
                <a:ea typeface="Roboto Slab"/>
                <a:cs typeface="Roboto Slab"/>
                <a:sym typeface="Roboto Slab"/>
              </a:rPr>
              <a:t>Real time data flow</a:t>
            </a:r>
            <a:endParaRPr>
              <a:solidFill>
                <a:schemeClr val="dk1"/>
              </a:solidFill>
              <a:latin typeface="Roboto Slab"/>
              <a:ea typeface="Roboto Slab"/>
              <a:cs typeface="Roboto Slab"/>
              <a:sym typeface="Roboto Slab"/>
            </a:endParaRPr>
          </a:p>
          <a:p>
            <a:pPr indent="-317500" lvl="0" marL="457200" marR="0" rtl="0" algn="l">
              <a:lnSpc>
                <a:spcPct val="100000"/>
              </a:lnSpc>
              <a:spcBef>
                <a:spcPts val="0"/>
              </a:spcBef>
              <a:spcAft>
                <a:spcPts val="0"/>
              </a:spcAft>
              <a:buClr>
                <a:schemeClr val="dk1"/>
              </a:buClr>
              <a:buSzPts val="1400"/>
              <a:buFont typeface="Roboto Slab"/>
              <a:buChar char="●"/>
            </a:pPr>
            <a:r>
              <a:rPr lang="en-CA">
                <a:solidFill>
                  <a:schemeClr val="dk1"/>
                </a:solidFill>
                <a:latin typeface="Roboto Slab"/>
                <a:ea typeface="Roboto Slab"/>
                <a:cs typeface="Roboto Slab"/>
                <a:sym typeface="Roboto Slab"/>
              </a:rPr>
              <a:t>Cloud Deployment with Kubernetes clusters</a:t>
            </a:r>
            <a:endParaRPr>
              <a:solidFill>
                <a:schemeClr val="dk1"/>
              </a:solidFill>
              <a:latin typeface="Roboto Slab"/>
              <a:ea typeface="Roboto Slab"/>
              <a:cs typeface="Roboto Slab"/>
              <a:sym typeface="Roboto Slab"/>
            </a:endParaRPr>
          </a:p>
          <a:p>
            <a:pPr indent="-317500" lvl="0" marL="457200" marR="0" rtl="0" algn="l">
              <a:lnSpc>
                <a:spcPct val="100000"/>
              </a:lnSpc>
              <a:spcBef>
                <a:spcPts val="0"/>
              </a:spcBef>
              <a:spcAft>
                <a:spcPts val="0"/>
              </a:spcAft>
              <a:buClr>
                <a:schemeClr val="dk1"/>
              </a:buClr>
              <a:buSzPts val="1400"/>
              <a:buFont typeface="Roboto Slab"/>
              <a:buChar char="●"/>
            </a:pPr>
            <a:r>
              <a:rPr lang="en-CA">
                <a:solidFill>
                  <a:schemeClr val="dk1"/>
                </a:solidFill>
                <a:latin typeface="Roboto Slab"/>
                <a:ea typeface="Roboto Slab"/>
                <a:cs typeface="Roboto Slab"/>
                <a:sym typeface="Roboto Slab"/>
              </a:rPr>
              <a:t>Jenkins Pipeline</a:t>
            </a:r>
            <a:endParaRPr>
              <a:solidFill>
                <a:schemeClr val="dk1"/>
              </a:solidFill>
              <a:latin typeface="Roboto Slab"/>
              <a:ea typeface="Roboto Slab"/>
              <a:cs typeface="Roboto Slab"/>
              <a:sym typeface="Roboto Slab"/>
            </a:endParaRPr>
          </a:p>
          <a:p>
            <a:pPr indent="-228600" lvl="0" marL="457200" marR="0" rtl="0" algn="l">
              <a:lnSpc>
                <a:spcPct val="100000"/>
              </a:lnSpc>
              <a:spcBef>
                <a:spcPts val="0"/>
              </a:spcBef>
              <a:spcAft>
                <a:spcPts val="0"/>
              </a:spcAft>
              <a:buClr>
                <a:schemeClr val="dk1"/>
              </a:buClr>
              <a:buSzPts val="1400"/>
              <a:buFont typeface="Roboto Slab"/>
              <a:buNone/>
            </a:pPr>
            <a:r>
              <a:t/>
            </a:r>
            <a:endParaRPr b="0" i="0" sz="1200" u="none" cap="none" strike="noStrike">
              <a:solidFill>
                <a:schemeClr val="accent2"/>
              </a:solidFill>
              <a:latin typeface="Roboto Slab"/>
              <a:ea typeface="Roboto Slab"/>
              <a:cs typeface="Roboto Slab"/>
              <a:sym typeface="Roboto Slab"/>
            </a:endParaRPr>
          </a:p>
        </p:txBody>
      </p:sp>
      <p:sp>
        <p:nvSpPr>
          <p:cNvPr id="482" name="Google Shape;482;p11"/>
          <p:cNvSpPr txBox="1"/>
          <p:nvPr/>
        </p:nvSpPr>
        <p:spPr>
          <a:xfrm flipH="1">
            <a:off x="2075563" y="3753800"/>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3D85C6"/>
                </a:solidFill>
                <a:latin typeface="Fira Sans Extra Condensed Medium"/>
                <a:ea typeface="Fira Sans Extra Condensed Medium"/>
                <a:cs typeface="Fira Sans Extra Condensed Medium"/>
                <a:sym typeface="Fira Sans Extra Condensed Medium"/>
              </a:rPr>
              <a:t>Next Steps</a:t>
            </a:r>
            <a:endParaRPr b="0" i="0" sz="2000" u="none" cap="none" strike="noStrike">
              <a:solidFill>
                <a:srgbClr val="3D85C6"/>
              </a:solidFill>
              <a:latin typeface="Fira Sans Extra Condensed Medium"/>
              <a:ea typeface="Fira Sans Extra Condensed Medium"/>
              <a:cs typeface="Fira Sans Extra Condensed Medium"/>
              <a:sym typeface="Fira Sans Extra Condensed Medium"/>
            </a:endParaRPr>
          </a:p>
        </p:txBody>
      </p:sp>
      <p:sp>
        <p:nvSpPr>
          <p:cNvPr id="483" name="Google Shape;483;p11"/>
          <p:cNvSpPr/>
          <p:nvPr/>
        </p:nvSpPr>
        <p:spPr>
          <a:xfrm flipH="1">
            <a:off x="1833700" y="3833289"/>
            <a:ext cx="157800" cy="1578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11"/>
          <p:cNvGrpSpPr/>
          <p:nvPr/>
        </p:nvGrpSpPr>
        <p:grpSpPr>
          <a:xfrm>
            <a:off x="813403" y="1336633"/>
            <a:ext cx="531811" cy="471945"/>
            <a:chOff x="-5635200" y="2037975"/>
            <a:chExt cx="293025" cy="291450"/>
          </a:xfrm>
        </p:grpSpPr>
        <p:sp>
          <p:nvSpPr>
            <p:cNvPr id="485" name="Google Shape;485;p11"/>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11"/>
          <p:cNvSpPr/>
          <p:nvPr/>
        </p:nvSpPr>
        <p:spPr>
          <a:xfrm>
            <a:off x="811243" y="2264872"/>
            <a:ext cx="536121" cy="473200"/>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11"/>
          <p:cNvGrpSpPr/>
          <p:nvPr/>
        </p:nvGrpSpPr>
        <p:grpSpPr>
          <a:xfrm>
            <a:off x="926264" y="3633375"/>
            <a:ext cx="407445" cy="471945"/>
            <a:chOff x="-3462150" y="2046625"/>
            <a:chExt cx="224500" cy="291450"/>
          </a:xfrm>
        </p:grpSpPr>
        <p:sp>
          <p:nvSpPr>
            <p:cNvPr id="489" name="Google Shape;489;p11"/>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1"/>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1"/>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1"/>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1"/>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12"/>
          <p:cNvSpPr txBox="1"/>
          <p:nvPr>
            <p:ph type="ctrTitle"/>
          </p:nvPr>
        </p:nvSpPr>
        <p:spPr>
          <a:xfrm>
            <a:off x="817500" y="540000"/>
            <a:ext cx="6734400" cy="25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CA"/>
              <a:t>THANK YOU!</a:t>
            </a:r>
            <a:endParaRPr/>
          </a:p>
        </p:txBody>
      </p:sp>
      <p:sp>
        <p:nvSpPr>
          <p:cNvPr id="501" name="Google Shape;501;p12"/>
          <p:cNvSpPr/>
          <p:nvPr/>
        </p:nvSpPr>
        <p:spPr>
          <a:xfrm>
            <a:off x="862525" y="3084000"/>
            <a:ext cx="6385800" cy="1189200"/>
          </a:xfrm>
          <a:prstGeom prst="rect">
            <a:avLst/>
          </a:prstGeom>
          <a:solidFill>
            <a:srgbClr val="9DD9D3"/>
          </a:solidFill>
          <a:ln cap="flat" cmpd="sng" w="9525">
            <a:solidFill>
              <a:schemeClr val="accent1"/>
            </a:solidFill>
            <a:prstDash val="solid"/>
            <a:round/>
            <a:headEnd len="sm" w="sm" type="none"/>
            <a:tailEnd len="sm" w="sm" type="none"/>
          </a:ln>
          <a:effectLst>
            <a:outerShdw blurRad="57150" rotWithShape="0" algn="bl" dir="108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
          <p:cNvSpPr/>
          <p:nvPr/>
        </p:nvSpPr>
        <p:spPr>
          <a:xfrm>
            <a:off x="854874" y="1863425"/>
            <a:ext cx="1569600" cy="2307900"/>
          </a:xfrm>
          <a:prstGeom prst="rect">
            <a:avLst/>
          </a:prstGeom>
          <a:solidFill>
            <a:srgbClr val="00C3B1">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CA"/>
              <a:t>OUR TEAM</a:t>
            </a:r>
            <a:endParaRPr/>
          </a:p>
        </p:txBody>
      </p:sp>
      <p:sp>
        <p:nvSpPr>
          <p:cNvPr id="271" name="Google Shape;271;p2"/>
          <p:cNvSpPr txBox="1"/>
          <p:nvPr/>
        </p:nvSpPr>
        <p:spPr>
          <a:xfrm>
            <a:off x="796525" y="1972850"/>
            <a:ext cx="16863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Product Manager</a:t>
            </a:r>
            <a:endParaRPr sz="1200"/>
          </a:p>
          <a:p>
            <a:pPr indent="0" lvl="0" marL="0" marR="0" rtl="0" algn="l">
              <a:lnSpc>
                <a:spcPct val="100000"/>
              </a:lnSpc>
              <a:spcBef>
                <a:spcPts val="0"/>
              </a:spcBef>
              <a:spcAft>
                <a:spcPts val="0"/>
              </a:spcAft>
              <a:buClr>
                <a:srgbClr val="000000"/>
              </a:buClr>
              <a:buSzPts val="1400"/>
              <a:buFont typeface="Arial"/>
              <a:buNone/>
            </a:pPr>
            <a:r>
              <a:rPr lang="en-CA" sz="1200">
                <a:solidFill>
                  <a:schemeClr val="lt1"/>
                </a:solidFill>
                <a:latin typeface="Roboto Slab"/>
                <a:ea typeface="Roboto Slab"/>
                <a:cs typeface="Roboto Slab"/>
                <a:sym typeface="Roboto Slab"/>
              </a:rPr>
              <a:t>/ </a:t>
            </a:r>
            <a:r>
              <a:rPr lang="en-CA" sz="1200">
                <a:solidFill>
                  <a:schemeClr val="lt1"/>
                </a:solidFill>
                <a:latin typeface="Roboto Slab"/>
                <a:ea typeface="Roboto Slab"/>
                <a:cs typeface="Roboto Slab"/>
                <a:sym typeface="Roboto Slab"/>
              </a:rPr>
              <a:t>Backend Developer</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rPr lang="en-CA" sz="1200">
                <a:solidFill>
                  <a:schemeClr val="lt1"/>
                </a:solidFill>
                <a:latin typeface="Roboto Slab"/>
                <a:ea typeface="Roboto Slab"/>
                <a:cs typeface="Roboto Slab"/>
                <a:sym typeface="Roboto Slab"/>
              </a:rPr>
              <a:t>         </a:t>
            </a:r>
            <a:r>
              <a:rPr lang="en-CA" sz="1000">
                <a:solidFill>
                  <a:schemeClr val="lt1"/>
                </a:solidFill>
                <a:latin typeface="Roboto Slab"/>
                <a:ea typeface="Roboto Slab"/>
                <a:cs typeface="Roboto Slab"/>
                <a:sym typeface="Roboto Slab"/>
              </a:rPr>
              <a:t> </a:t>
            </a:r>
            <a:r>
              <a:rPr b="0" i="0" lang="en-CA" sz="1000" u="none" cap="none" strike="noStrike">
                <a:solidFill>
                  <a:schemeClr val="lt1"/>
                </a:solidFill>
                <a:latin typeface="Roboto Slab"/>
                <a:ea typeface="Roboto Slab"/>
                <a:cs typeface="Roboto Slab"/>
                <a:sym typeface="Roboto Slab"/>
              </a:rPr>
              <a:t>nehalj12</a:t>
            </a:r>
            <a:endParaRPr b="0" i="0" sz="1000" u="none" cap="none" strike="noStrike">
              <a:solidFill>
                <a:schemeClr val="lt1"/>
              </a:solidFill>
              <a:latin typeface="Roboto Slab"/>
              <a:ea typeface="Roboto Slab"/>
              <a:cs typeface="Roboto Slab"/>
              <a:sym typeface="Roboto Slab"/>
            </a:endParaRPr>
          </a:p>
        </p:txBody>
      </p:sp>
      <p:sp>
        <p:nvSpPr>
          <p:cNvPr id="272" name="Google Shape;272;p2"/>
          <p:cNvSpPr txBox="1"/>
          <p:nvPr/>
        </p:nvSpPr>
        <p:spPr>
          <a:xfrm>
            <a:off x="2786300" y="1940625"/>
            <a:ext cx="16863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Business Analyst/ </a:t>
            </a:r>
            <a:r>
              <a:rPr lang="en-CA" sz="1200">
                <a:solidFill>
                  <a:schemeClr val="lt1"/>
                </a:solidFill>
                <a:latin typeface="Roboto Slab"/>
                <a:ea typeface="Roboto Slab"/>
                <a:cs typeface="Roboto Slab"/>
                <a:sym typeface="Roboto Slab"/>
              </a:rPr>
              <a:t>Backend Developer</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00"/>
              <a:buFont typeface="Arial"/>
              <a:buNone/>
            </a:pPr>
            <a:r>
              <a:rPr lang="en-CA" sz="1200">
                <a:solidFill>
                  <a:schemeClr val="lt1"/>
                </a:solidFill>
                <a:latin typeface="Roboto Slab"/>
                <a:ea typeface="Roboto Slab"/>
                <a:cs typeface="Roboto Slab"/>
                <a:sym typeface="Roboto Slab"/>
              </a:rPr>
              <a:t>       </a:t>
            </a:r>
            <a:r>
              <a:rPr lang="en-CA" sz="1000">
                <a:solidFill>
                  <a:schemeClr val="lt1"/>
                </a:solidFill>
                <a:latin typeface="Roboto Slab"/>
                <a:ea typeface="Roboto Slab"/>
                <a:cs typeface="Roboto Slab"/>
                <a:sym typeface="Roboto Slab"/>
              </a:rPr>
              <a:t>a</a:t>
            </a:r>
            <a:r>
              <a:rPr lang="en-CA" sz="1000">
                <a:solidFill>
                  <a:schemeClr val="lt1"/>
                </a:solidFill>
                <a:latin typeface="Roboto Slab"/>
                <a:ea typeface="Roboto Slab"/>
                <a:cs typeface="Roboto Slab"/>
                <a:sym typeface="Roboto Slab"/>
              </a:rPr>
              <a:t>ishwaryarao595</a:t>
            </a:r>
            <a:endParaRPr b="0" i="0" sz="1000" u="none" cap="none" strike="noStrike">
              <a:solidFill>
                <a:schemeClr val="lt1"/>
              </a:solidFill>
              <a:latin typeface="Roboto Slab"/>
              <a:ea typeface="Roboto Slab"/>
              <a:cs typeface="Roboto Slab"/>
              <a:sym typeface="Roboto Slab"/>
            </a:endParaRPr>
          </a:p>
        </p:txBody>
      </p:sp>
      <p:sp>
        <p:nvSpPr>
          <p:cNvPr id="273" name="Google Shape;273;p2"/>
          <p:cNvSpPr txBox="1"/>
          <p:nvPr/>
        </p:nvSpPr>
        <p:spPr>
          <a:xfrm>
            <a:off x="805225" y="12890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CA" sz="2000" u="none" cap="none" strike="noStrike">
                <a:solidFill>
                  <a:schemeClr val="lt1"/>
                </a:solidFill>
                <a:latin typeface="Fira Sans Extra Condensed Medium"/>
                <a:ea typeface="Fira Sans Extra Condensed Medium"/>
                <a:cs typeface="Fira Sans Extra Condensed Medium"/>
                <a:sym typeface="Fira Sans Extra Condensed Medium"/>
              </a:rPr>
              <a:t>Nehal</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74" name="Google Shape;274;p2"/>
          <p:cNvSpPr txBox="1"/>
          <p:nvPr/>
        </p:nvSpPr>
        <p:spPr>
          <a:xfrm>
            <a:off x="2803319" y="12818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en-CA" sz="2000">
                <a:solidFill>
                  <a:schemeClr val="lt1"/>
                </a:solidFill>
                <a:latin typeface="Fira Sans Extra Condensed Medium"/>
                <a:ea typeface="Fira Sans Extra Condensed Medium"/>
                <a:cs typeface="Fira Sans Extra Condensed Medium"/>
                <a:sym typeface="Fira Sans Extra Condensed Medium"/>
              </a:rPr>
              <a:t>Aishwarya</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75" name="Google Shape;275;p2"/>
          <p:cNvCxnSpPr/>
          <p:nvPr/>
        </p:nvCxnSpPr>
        <p:spPr>
          <a:xfrm>
            <a:off x="813939" y="1885232"/>
            <a:ext cx="0" cy="597300"/>
          </a:xfrm>
          <a:prstGeom prst="straightConnector1">
            <a:avLst/>
          </a:prstGeom>
          <a:noFill/>
          <a:ln cap="flat" cmpd="sng" w="19050">
            <a:solidFill>
              <a:schemeClr val="lt1"/>
            </a:solidFill>
            <a:prstDash val="solid"/>
            <a:round/>
            <a:headEnd len="sm" w="sm" type="none"/>
            <a:tailEnd len="sm" w="sm" type="none"/>
          </a:ln>
        </p:spPr>
      </p:cxnSp>
      <p:cxnSp>
        <p:nvCxnSpPr>
          <p:cNvPr id="276" name="Google Shape;276;p2"/>
          <p:cNvCxnSpPr/>
          <p:nvPr/>
        </p:nvCxnSpPr>
        <p:spPr>
          <a:xfrm>
            <a:off x="2795819" y="1885232"/>
            <a:ext cx="0" cy="597300"/>
          </a:xfrm>
          <a:prstGeom prst="straightConnector1">
            <a:avLst/>
          </a:prstGeom>
          <a:noFill/>
          <a:ln cap="flat" cmpd="sng" w="19050">
            <a:solidFill>
              <a:schemeClr val="lt1"/>
            </a:solidFill>
            <a:prstDash val="solid"/>
            <a:round/>
            <a:headEnd len="sm" w="sm" type="none"/>
            <a:tailEnd len="sm" w="sm" type="none"/>
          </a:ln>
        </p:spPr>
      </p:cxnSp>
      <p:sp>
        <p:nvSpPr>
          <p:cNvPr id="277" name="Google Shape;277;p2"/>
          <p:cNvSpPr txBox="1"/>
          <p:nvPr/>
        </p:nvSpPr>
        <p:spPr>
          <a:xfrm>
            <a:off x="4995960" y="1972850"/>
            <a:ext cx="15696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Data Analyst/</a:t>
            </a:r>
            <a:r>
              <a:rPr lang="en-CA" sz="1200">
                <a:solidFill>
                  <a:schemeClr val="lt1"/>
                </a:solidFill>
                <a:latin typeface="Roboto Slab"/>
                <a:ea typeface="Roboto Slab"/>
                <a:cs typeface="Roboto Slab"/>
                <a:sym typeface="Roboto Slab"/>
              </a:rPr>
              <a:t> Scientist</a:t>
            </a:r>
            <a:endParaRPr sz="1200">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00"/>
              <a:buFont typeface="Arial"/>
              <a:buNone/>
            </a:pPr>
            <a:r>
              <a:rPr lang="en-CA" sz="1000">
                <a:solidFill>
                  <a:schemeClr val="lt1"/>
                </a:solidFill>
                <a:latin typeface="Roboto Slab"/>
                <a:ea typeface="Roboto Slab"/>
                <a:cs typeface="Roboto Slab"/>
                <a:sym typeface="Roboto Slab"/>
              </a:rPr>
              <a:t>   </a:t>
            </a:r>
            <a:r>
              <a:rPr b="0" i="0" lang="en-CA" sz="1000" u="none" cap="none" strike="noStrike">
                <a:solidFill>
                  <a:schemeClr val="lt1"/>
                </a:solidFill>
                <a:latin typeface="Roboto Slab"/>
                <a:ea typeface="Roboto Slab"/>
                <a:cs typeface="Roboto Slab"/>
                <a:sym typeface="Roboto Slab"/>
              </a:rPr>
              <a:t>        nancieeyy </a:t>
            </a:r>
            <a:endParaRPr b="0" i="0" sz="1000" u="none" cap="none" strike="noStrike">
              <a:solidFill>
                <a:schemeClr val="lt1"/>
              </a:solidFill>
              <a:latin typeface="Roboto Slab"/>
              <a:ea typeface="Roboto Slab"/>
              <a:cs typeface="Roboto Slab"/>
              <a:sym typeface="Roboto Slab"/>
            </a:endParaRPr>
          </a:p>
        </p:txBody>
      </p:sp>
      <p:sp>
        <p:nvSpPr>
          <p:cNvPr id="278" name="Google Shape;278;p2"/>
          <p:cNvSpPr txBox="1"/>
          <p:nvPr/>
        </p:nvSpPr>
        <p:spPr>
          <a:xfrm>
            <a:off x="4801413" y="12818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CA" sz="2000" u="none" cap="none" strike="noStrike">
                <a:solidFill>
                  <a:schemeClr val="lt1"/>
                </a:solidFill>
                <a:latin typeface="Fira Sans Extra Condensed Medium"/>
                <a:ea typeface="Fira Sans Extra Condensed Medium"/>
                <a:cs typeface="Fira Sans Extra Condensed Medium"/>
                <a:sym typeface="Fira Sans Extra Condensed Medium"/>
              </a:rPr>
              <a:t>Nancy</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79" name="Google Shape;279;p2"/>
          <p:cNvCxnSpPr/>
          <p:nvPr/>
        </p:nvCxnSpPr>
        <p:spPr>
          <a:xfrm>
            <a:off x="4870152" y="1885232"/>
            <a:ext cx="0" cy="597300"/>
          </a:xfrm>
          <a:prstGeom prst="straightConnector1">
            <a:avLst/>
          </a:prstGeom>
          <a:noFill/>
          <a:ln cap="flat" cmpd="sng" w="19050">
            <a:solidFill>
              <a:schemeClr val="lt1"/>
            </a:solidFill>
            <a:prstDash val="solid"/>
            <a:round/>
            <a:headEnd len="sm" w="sm" type="none"/>
            <a:tailEnd len="sm" w="sm" type="none"/>
          </a:ln>
        </p:spPr>
      </p:cxnSp>
      <p:sp>
        <p:nvSpPr>
          <p:cNvPr id="280" name="Google Shape;280;p2"/>
          <p:cNvSpPr txBox="1"/>
          <p:nvPr/>
        </p:nvSpPr>
        <p:spPr>
          <a:xfrm>
            <a:off x="6792047" y="1940625"/>
            <a:ext cx="15696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Data Analyst/ </a:t>
            </a:r>
            <a:r>
              <a:rPr lang="en-CA" sz="1200">
                <a:solidFill>
                  <a:schemeClr val="lt1"/>
                </a:solidFill>
                <a:latin typeface="Roboto Slab"/>
                <a:ea typeface="Roboto Slab"/>
                <a:cs typeface="Roboto Slab"/>
                <a:sym typeface="Roboto Slab"/>
              </a:rPr>
              <a:t>Scientist</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00"/>
              <a:buFont typeface="Arial"/>
              <a:buNone/>
            </a:pPr>
            <a:r>
              <a:rPr lang="en-CA" sz="1200">
                <a:solidFill>
                  <a:schemeClr val="lt1"/>
                </a:solidFill>
                <a:latin typeface="Roboto Slab"/>
                <a:ea typeface="Roboto Slab"/>
                <a:cs typeface="Roboto Slab"/>
                <a:sym typeface="Roboto Slab"/>
              </a:rPr>
              <a:t>         </a:t>
            </a:r>
            <a:r>
              <a:rPr b="0" i="0" lang="en-CA" sz="1000" u="none" cap="none" strike="noStrike">
                <a:solidFill>
                  <a:schemeClr val="lt1"/>
                </a:solidFill>
                <a:latin typeface="Roboto Slab"/>
                <a:ea typeface="Roboto Slab"/>
                <a:cs typeface="Roboto Slab"/>
                <a:sym typeface="Roboto Slab"/>
              </a:rPr>
              <a:t>Gayatrik9</a:t>
            </a:r>
            <a:endParaRPr b="0" i="0" sz="10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Roboto Slab"/>
              <a:ea typeface="Roboto Slab"/>
              <a:cs typeface="Roboto Slab"/>
              <a:sym typeface="Roboto Slab"/>
            </a:endParaRPr>
          </a:p>
        </p:txBody>
      </p:sp>
      <p:sp>
        <p:nvSpPr>
          <p:cNvPr id="281" name="Google Shape;281;p2"/>
          <p:cNvSpPr txBox="1"/>
          <p:nvPr/>
        </p:nvSpPr>
        <p:spPr>
          <a:xfrm>
            <a:off x="6799513" y="12818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CA" sz="2000" u="none" cap="none" strike="noStrike">
                <a:solidFill>
                  <a:schemeClr val="lt1"/>
                </a:solidFill>
                <a:latin typeface="Fira Sans Extra Condensed Medium"/>
                <a:ea typeface="Fira Sans Extra Condensed Medium"/>
                <a:cs typeface="Fira Sans Extra Condensed Medium"/>
                <a:sym typeface="Fira Sans Extra Condensed Medium"/>
              </a:rPr>
              <a:t>Gayatri</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82" name="Google Shape;282;p2"/>
          <p:cNvCxnSpPr/>
          <p:nvPr/>
        </p:nvCxnSpPr>
        <p:spPr>
          <a:xfrm>
            <a:off x="6792052" y="1885232"/>
            <a:ext cx="0" cy="597300"/>
          </a:xfrm>
          <a:prstGeom prst="straightConnector1">
            <a:avLst/>
          </a:prstGeom>
          <a:noFill/>
          <a:ln cap="flat" cmpd="sng" w="19050">
            <a:solidFill>
              <a:schemeClr val="lt1"/>
            </a:solidFill>
            <a:prstDash val="solid"/>
            <a:round/>
            <a:headEnd len="sm" w="sm" type="none"/>
            <a:tailEnd len="sm" w="sm" type="none"/>
          </a:ln>
        </p:spPr>
      </p:cxnSp>
      <p:sp>
        <p:nvSpPr>
          <p:cNvPr id="283" name="Google Shape;283;p2"/>
          <p:cNvSpPr txBox="1"/>
          <p:nvPr/>
        </p:nvSpPr>
        <p:spPr>
          <a:xfrm>
            <a:off x="2777775" y="3574125"/>
            <a:ext cx="20301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Data Scientist/ UI Developer</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chemeClr val="dk1"/>
              </a:buClr>
              <a:buSzPts val="1100"/>
              <a:buFont typeface="Arial"/>
              <a:buNone/>
            </a:pPr>
            <a:r>
              <a:rPr lang="en-CA" sz="1200">
                <a:solidFill>
                  <a:schemeClr val="lt1"/>
                </a:solidFill>
                <a:latin typeface="Roboto Slab"/>
                <a:ea typeface="Roboto Slab"/>
                <a:cs typeface="Roboto Slab"/>
                <a:sym typeface="Roboto Slab"/>
              </a:rPr>
              <a:t>         </a:t>
            </a:r>
            <a:r>
              <a:rPr lang="en-CA" sz="1000">
                <a:solidFill>
                  <a:schemeClr val="lt1"/>
                </a:solidFill>
                <a:latin typeface="Roboto Slab"/>
                <a:ea typeface="Roboto Slab"/>
                <a:cs typeface="Roboto Slab"/>
                <a:sym typeface="Roboto Slab"/>
              </a:rPr>
              <a:t>solomongomez</a:t>
            </a:r>
            <a:endParaRPr b="0" i="0" sz="1000" u="none" cap="none" strike="noStrike">
              <a:solidFill>
                <a:schemeClr val="lt1"/>
              </a:solidFill>
              <a:latin typeface="Roboto Slab"/>
              <a:ea typeface="Roboto Slab"/>
              <a:cs typeface="Roboto Slab"/>
              <a:sym typeface="Roboto Slab"/>
            </a:endParaRPr>
          </a:p>
        </p:txBody>
      </p:sp>
      <p:sp>
        <p:nvSpPr>
          <p:cNvPr id="284" name="Google Shape;284;p2"/>
          <p:cNvSpPr txBox="1"/>
          <p:nvPr/>
        </p:nvSpPr>
        <p:spPr>
          <a:xfrm>
            <a:off x="2794807" y="29707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CA" sz="2000">
                <a:solidFill>
                  <a:schemeClr val="lt1"/>
                </a:solidFill>
                <a:latin typeface="Fira Sans Extra Condensed Medium"/>
                <a:ea typeface="Fira Sans Extra Condensed Medium"/>
                <a:cs typeface="Fira Sans Extra Condensed Medium"/>
                <a:sym typeface="Fira Sans Extra Condensed Medium"/>
              </a:rPr>
              <a:t>Solomon</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85" name="Google Shape;285;p2"/>
          <p:cNvCxnSpPr/>
          <p:nvPr/>
        </p:nvCxnSpPr>
        <p:spPr>
          <a:xfrm>
            <a:off x="2787306" y="3574132"/>
            <a:ext cx="0" cy="597300"/>
          </a:xfrm>
          <a:prstGeom prst="straightConnector1">
            <a:avLst/>
          </a:prstGeom>
          <a:noFill/>
          <a:ln cap="flat" cmpd="sng" w="19050">
            <a:solidFill>
              <a:schemeClr val="lt1"/>
            </a:solidFill>
            <a:prstDash val="solid"/>
            <a:round/>
            <a:headEnd len="sm" w="sm" type="none"/>
            <a:tailEnd len="sm" w="sm" type="none"/>
          </a:ln>
        </p:spPr>
      </p:cxnSp>
      <p:sp>
        <p:nvSpPr>
          <p:cNvPr id="286" name="Google Shape;286;p2"/>
          <p:cNvSpPr txBox="1"/>
          <p:nvPr/>
        </p:nvSpPr>
        <p:spPr>
          <a:xfrm>
            <a:off x="4852097" y="3574125"/>
            <a:ext cx="15696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Data Scientist</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chemeClr val="dk1"/>
              </a:buClr>
              <a:buSzPts val="1100"/>
              <a:buFont typeface="Arial"/>
              <a:buNone/>
            </a:pPr>
            <a:r>
              <a:rPr b="0" i="0" lang="en-CA" sz="1000" u="none" cap="none" strike="noStrike">
                <a:solidFill>
                  <a:schemeClr val="lt1"/>
                </a:solidFill>
                <a:latin typeface="Roboto Slab"/>
                <a:ea typeface="Roboto Slab"/>
                <a:cs typeface="Roboto Slab"/>
                <a:sym typeface="Roboto Slab"/>
              </a:rPr>
              <a:t>           julianaliu1997</a:t>
            </a:r>
            <a:endParaRPr b="0" i="0" sz="1000" u="none" cap="none" strike="noStrike">
              <a:solidFill>
                <a:schemeClr val="lt1"/>
              </a:solidFill>
              <a:latin typeface="Roboto Slab"/>
              <a:ea typeface="Roboto Slab"/>
              <a:cs typeface="Roboto Slab"/>
              <a:sym typeface="Roboto Slab"/>
            </a:endParaRPr>
          </a:p>
        </p:txBody>
      </p:sp>
      <p:sp>
        <p:nvSpPr>
          <p:cNvPr id="287" name="Google Shape;287;p2"/>
          <p:cNvSpPr txBox="1"/>
          <p:nvPr/>
        </p:nvSpPr>
        <p:spPr>
          <a:xfrm>
            <a:off x="4792901" y="29707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CA" sz="2000" u="none" cap="none" strike="noStrike">
                <a:solidFill>
                  <a:schemeClr val="lt1"/>
                </a:solidFill>
                <a:latin typeface="Fira Sans Extra Condensed Medium"/>
                <a:ea typeface="Fira Sans Extra Condensed Medium"/>
                <a:cs typeface="Fira Sans Extra Condensed Medium"/>
                <a:sym typeface="Fira Sans Extra Condensed Medium"/>
              </a:rPr>
              <a:t>Juliana</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88" name="Google Shape;288;p2"/>
          <p:cNvCxnSpPr/>
          <p:nvPr/>
        </p:nvCxnSpPr>
        <p:spPr>
          <a:xfrm>
            <a:off x="4861640" y="3574132"/>
            <a:ext cx="0" cy="597300"/>
          </a:xfrm>
          <a:prstGeom prst="straightConnector1">
            <a:avLst/>
          </a:prstGeom>
          <a:noFill/>
          <a:ln cap="flat" cmpd="sng" w="19050">
            <a:solidFill>
              <a:schemeClr val="lt1"/>
            </a:solidFill>
            <a:prstDash val="solid"/>
            <a:round/>
            <a:headEnd len="sm" w="sm" type="none"/>
            <a:tailEnd len="sm" w="sm" type="none"/>
          </a:ln>
        </p:spPr>
      </p:cxnSp>
      <p:sp>
        <p:nvSpPr>
          <p:cNvPr id="289" name="Google Shape;289;p2"/>
          <p:cNvSpPr txBox="1"/>
          <p:nvPr/>
        </p:nvSpPr>
        <p:spPr>
          <a:xfrm>
            <a:off x="6773985" y="3574125"/>
            <a:ext cx="1569600" cy="7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CA" sz="1200" u="none" cap="none" strike="noStrike">
                <a:solidFill>
                  <a:schemeClr val="lt1"/>
                </a:solidFill>
                <a:latin typeface="Roboto Slab"/>
                <a:ea typeface="Roboto Slab"/>
                <a:cs typeface="Roboto Slab"/>
                <a:sym typeface="Roboto Slab"/>
              </a:rPr>
              <a:t>Data Scientist</a:t>
            </a:r>
            <a:endParaRPr sz="1200">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chemeClr val="dk1"/>
              </a:buClr>
              <a:buSzPts val="1100"/>
              <a:buFont typeface="Arial"/>
              <a:buNone/>
            </a:pPr>
            <a:r>
              <a:rPr b="0" i="0" lang="en-CA" sz="1000" u="none" cap="none" strike="noStrike">
                <a:solidFill>
                  <a:schemeClr val="lt1"/>
                </a:solidFill>
                <a:latin typeface="Roboto Slab"/>
                <a:ea typeface="Roboto Slab"/>
                <a:cs typeface="Roboto Slab"/>
                <a:sym typeface="Roboto Slab"/>
              </a:rPr>
              <a:t>           Syrenia</a:t>
            </a:r>
            <a:endParaRPr b="0" i="0" sz="1000" u="none" cap="none" strike="noStrike">
              <a:solidFill>
                <a:schemeClr val="lt1"/>
              </a:solidFill>
              <a:latin typeface="Roboto Slab"/>
              <a:ea typeface="Roboto Slab"/>
              <a:cs typeface="Roboto Slab"/>
              <a:sym typeface="Roboto Slab"/>
            </a:endParaRPr>
          </a:p>
        </p:txBody>
      </p:sp>
      <p:sp>
        <p:nvSpPr>
          <p:cNvPr id="290" name="Google Shape;290;p2"/>
          <p:cNvSpPr txBox="1"/>
          <p:nvPr/>
        </p:nvSpPr>
        <p:spPr>
          <a:xfrm>
            <a:off x="6791001" y="2970750"/>
            <a:ext cx="1569600" cy="481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CA" sz="2000" u="none" cap="none" strike="noStrike">
                <a:solidFill>
                  <a:schemeClr val="lt1"/>
                </a:solidFill>
                <a:latin typeface="Fira Sans Extra Condensed Medium"/>
                <a:ea typeface="Fira Sans Extra Condensed Medium"/>
                <a:cs typeface="Fira Sans Extra Condensed Medium"/>
                <a:sym typeface="Fira Sans Extra Condensed Medium"/>
              </a:rPr>
              <a:t>Xinyi</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291" name="Google Shape;291;p2"/>
          <p:cNvCxnSpPr/>
          <p:nvPr/>
        </p:nvCxnSpPr>
        <p:spPr>
          <a:xfrm>
            <a:off x="6783540" y="3574132"/>
            <a:ext cx="0" cy="597300"/>
          </a:xfrm>
          <a:prstGeom prst="straightConnector1">
            <a:avLst/>
          </a:prstGeom>
          <a:noFill/>
          <a:ln cap="flat" cmpd="sng" w="19050">
            <a:solidFill>
              <a:schemeClr val="lt1"/>
            </a:solidFill>
            <a:prstDash val="solid"/>
            <a:round/>
            <a:headEnd len="sm" w="sm" type="none"/>
            <a:tailEnd len="sm" w="sm" type="none"/>
          </a:ln>
        </p:spPr>
      </p:cxnSp>
      <p:pic>
        <p:nvPicPr>
          <p:cNvPr id="292" name="Google Shape;292;p2"/>
          <p:cNvPicPr preferRelativeResize="0"/>
          <p:nvPr/>
        </p:nvPicPr>
        <p:blipFill rotWithShape="1">
          <a:blip r:embed="rId3">
            <a:alphaModFix/>
          </a:blip>
          <a:srcRect b="0" l="0" r="0" t="0"/>
          <a:stretch/>
        </p:blipFill>
        <p:spPr>
          <a:xfrm>
            <a:off x="719999" y="2368955"/>
            <a:ext cx="405600" cy="405600"/>
          </a:xfrm>
          <a:prstGeom prst="rect">
            <a:avLst/>
          </a:prstGeom>
          <a:noFill/>
          <a:ln>
            <a:noFill/>
          </a:ln>
        </p:spPr>
      </p:pic>
      <p:pic>
        <p:nvPicPr>
          <p:cNvPr id="293" name="Google Shape;293;p2"/>
          <p:cNvPicPr preferRelativeResize="0"/>
          <p:nvPr/>
        </p:nvPicPr>
        <p:blipFill rotWithShape="1">
          <a:blip r:embed="rId4">
            <a:alphaModFix/>
          </a:blip>
          <a:srcRect b="0" l="0" r="0" t="0"/>
          <a:stretch/>
        </p:blipFill>
        <p:spPr>
          <a:xfrm>
            <a:off x="2702150" y="2368938"/>
            <a:ext cx="405600" cy="405600"/>
          </a:xfrm>
          <a:prstGeom prst="rect">
            <a:avLst/>
          </a:prstGeom>
          <a:noFill/>
          <a:ln>
            <a:noFill/>
          </a:ln>
        </p:spPr>
      </p:pic>
      <p:pic>
        <p:nvPicPr>
          <p:cNvPr id="294" name="Google Shape;294;p2"/>
          <p:cNvPicPr preferRelativeResize="0"/>
          <p:nvPr/>
        </p:nvPicPr>
        <p:blipFill rotWithShape="1">
          <a:blip r:embed="rId5">
            <a:alphaModFix/>
          </a:blip>
          <a:srcRect b="0" l="0" r="0" t="0"/>
          <a:stretch/>
        </p:blipFill>
        <p:spPr>
          <a:xfrm>
            <a:off x="2777775" y="3956925"/>
            <a:ext cx="405600" cy="405600"/>
          </a:xfrm>
          <a:prstGeom prst="rect">
            <a:avLst/>
          </a:prstGeom>
          <a:noFill/>
          <a:ln>
            <a:noFill/>
          </a:ln>
        </p:spPr>
      </p:pic>
      <p:pic>
        <p:nvPicPr>
          <p:cNvPr id="295" name="Google Shape;295;p2"/>
          <p:cNvPicPr preferRelativeResize="0"/>
          <p:nvPr/>
        </p:nvPicPr>
        <p:blipFill rotWithShape="1">
          <a:blip r:embed="rId6">
            <a:alphaModFix/>
          </a:blip>
          <a:srcRect b="0" l="0" r="0" t="0"/>
          <a:stretch/>
        </p:blipFill>
        <p:spPr>
          <a:xfrm>
            <a:off x="4834425" y="2368938"/>
            <a:ext cx="405600" cy="405600"/>
          </a:xfrm>
          <a:prstGeom prst="rect">
            <a:avLst/>
          </a:prstGeom>
          <a:noFill/>
          <a:ln>
            <a:noFill/>
          </a:ln>
        </p:spPr>
      </p:pic>
      <p:pic>
        <p:nvPicPr>
          <p:cNvPr id="296" name="Google Shape;296;p2"/>
          <p:cNvPicPr preferRelativeResize="0"/>
          <p:nvPr/>
        </p:nvPicPr>
        <p:blipFill rotWithShape="1">
          <a:blip r:embed="rId6">
            <a:alphaModFix/>
          </a:blip>
          <a:srcRect b="0" l="0" r="0" t="0"/>
          <a:stretch/>
        </p:blipFill>
        <p:spPr>
          <a:xfrm>
            <a:off x="4870150" y="3940475"/>
            <a:ext cx="405600" cy="405600"/>
          </a:xfrm>
          <a:prstGeom prst="rect">
            <a:avLst/>
          </a:prstGeom>
          <a:noFill/>
          <a:ln>
            <a:noFill/>
          </a:ln>
        </p:spPr>
      </p:pic>
      <p:pic>
        <p:nvPicPr>
          <p:cNvPr id="297" name="Google Shape;297;p2"/>
          <p:cNvPicPr preferRelativeResize="0"/>
          <p:nvPr/>
        </p:nvPicPr>
        <p:blipFill rotWithShape="1">
          <a:blip r:embed="rId6">
            <a:alphaModFix/>
          </a:blip>
          <a:srcRect b="0" l="0" r="0" t="0"/>
          <a:stretch/>
        </p:blipFill>
        <p:spPr>
          <a:xfrm>
            <a:off x="6792050" y="2368950"/>
            <a:ext cx="405600" cy="405600"/>
          </a:xfrm>
          <a:prstGeom prst="rect">
            <a:avLst/>
          </a:prstGeom>
          <a:noFill/>
          <a:ln>
            <a:noFill/>
          </a:ln>
        </p:spPr>
      </p:pic>
      <p:pic>
        <p:nvPicPr>
          <p:cNvPr id="298" name="Google Shape;298;p2"/>
          <p:cNvPicPr preferRelativeResize="0"/>
          <p:nvPr/>
        </p:nvPicPr>
        <p:blipFill rotWithShape="1">
          <a:blip r:embed="rId6">
            <a:alphaModFix/>
          </a:blip>
          <a:srcRect b="0" l="0" r="0" t="0"/>
          <a:stretch/>
        </p:blipFill>
        <p:spPr>
          <a:xfrm>
            <a:off x="6792050" y="3940475"/>
            <a:ext cx="405600" cy="40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CA"/>
              <a:t>CONTEXT</a:t>
            </a:r>
            <a:endParaRPr/>
          </a:p>
        </p:txBody>
      </p:sp>
      <p:sp>
        <p:nvSpPr>
          <p:cNvPr id="304" name="Google Shape;304;p3"/>
          <p:cNvSpPr txBox="1"/>
          <p:nvPr/>
        </p:nvSpPr>
        <p:spPr>
          <a:xfrm flipH="1">
            <a:off x="2075675" y="1416350"/>
            <a:ext cx="6652800" cy="792900"/>
          </a:xfrm>
          <a:prstGeom prst="rect">
            <a:avLst/>
          </a:prstGeom>
          <a:noFill/>
          <a:ln>
            <a:noFill/>
          </a:ln>
        </p:spPr>
        <p:txBody>
          <a:bodyPr anchorCtr="0" anchor="ctr" bIns="0" lIns="91425" spcFirstLastPara="1" rIns="91425" wrap="square" tIns="0">
            <a:noAutofit/>
          </a:bodyPr>
          <a:lstStyle/>
          <a:p>
            <a:pPr indent="-304800" lvl="0" marL="457200" marR="0" rtl="0" algn="l">
              <a:lnSpc>
                <a:spcPct val="100000"/>
              </a:lnSpc>
              <a:spcBef>
                <a:spcPts val="0"/>
              </a:spcBef>
              <a:spcAft>
                <a:spcPts val="0"/>
              </a:spcAft>
              <a:buClr>
                <a:srgbClr val="073763"/>
              </a:buClr>
              <a:buSzPts val="1200"/>
              <a:buFont typeface="Roboto Slab"/>
              <a:buChar char="●"/>
            </a:pPr>
            <a:r>
              <a:rPr b="0" i="0" lang="en-CA" sz="1200" u="none" cap="none" strike="noStrike">
                <a:solidFill>
                  <a:srgbClr val="073763"/>
                </a:solidFill>
                <a:latin typeface="Roboto Slab"/>
                <a:ea typeface="Roboto Slab"/>
                <a:cs typeface="Roboto Slab"/>
                <a:sym typeface="Roboto Slab"/>
              </a:rPr>
              <a:t>Price hardening cycle</a:t>
            </a:r>
            <a:endParaRPr b="0" i="0" sz="1200" u="none" cap="none" strike="noStrike">
              <a:solidFill>
                <a:srgbClr val="073763"/>
              </a:solidFill>
              <a:latin typeface="Roboto Slab"/>
              <a:ea typeface="Roboto Slab"/>
              <a:cs typeface="Roboto Slab"/>
              <a:sym typeface="Roboto Slab"/>
            </a:endParaRPr>
          </a:p>
          <a:p>
            <a:pPr indent="-304800" lvl="0" marL="457200" marR="0" rtl="0" algn="l">
              <a:lnSpc>
                <a:spcPct val="100000"/>
              </a:lnSpc>
              <a:spcBef>
                <a:spcPts val="0"/>
              </a:spcBef>
              <a:spcAft>
                <a:spcPts val="0"/>
              </a:spcAft>
              <a:buClr>
                <a:srgbClr val="073763"/>
              </a:buClr>
              <a:buSzPts val="1200"/>
              <a:buFont typeface="Roboto Slab"/>
              <a:buChar char="●"/>
            </a:pPr>
            <a:r>
              <a:rPr b="0" i="0" lang="en-CA" sz="1200" u="none" cap="none" strike="noStrike">
                <a:solidFill>
                  <a:srgbClr val="073763"/>
                </a:solidFill>
                <a:latin typeface="Roboto Slab"/>
                <a:ea typeface="Roboto Slab"/>
                <a:cs typeface="Roboto Slab"/>
                <a:sym typeface="Roboto Slab"/>
              </a:rPr>
              <a:t>Industry revenue declined 5.0% in 2020</a:t>
            </a:r>
            <a:endParaRPr b="0" i="0" sz="1200" u="none" cap="none" strike="noStrike">
              <a:solidFill>
                <a:srgbClr val="073763"/>
              </a:solidFill>
              <a:latin typeface="Roboto Slab"/>
              <a:ea typeface="Roboto Slab"/>
              <a:cs typeface="Roboto Slab"/>
              <a:sym typeface="Roboto Slab"/>
            </a:endParaRPr>
          </a:p>
          <a:p>
            <a:pPr indent="-304800" lvl="0" marL="457200" marR="0" rtl="0" algn="l">
              <a:lnSpc>
                <a:spcPct val="100000"/>
              </a:lnSpc>
              <a:spcBef>
                <a:spcPts val="0"/>
              </a:spcBef>
              <a:spcAft>
                <a:spcPts val="0"/>
              </a:spcAft>
              <a:buClr>
                <a:srgbClr val="073763"/>
              </a:buClr>
              <a:buSzPts val="1200"/>
              <a:buFont typeface="Roboto Slab"/>
              <a:buChar char="●"/>
            </a:pPr>
            <a:r>
              <a:rPr b="0" i="0" lang="en-CA" sz="1200" u="none" cap="none" strike="noStrike">
                <a:solidFill>
                  <a:srgbClr val="073763"/>
                </a:solidFill>
                <a:latin typeface="Roboto Slab"/>
                <a:ea typeface="Roboto Slab"/>
                <a:cs typeface="Roboto Slab"/>
                <a:sym typeface="Roboto Slab"/>
              </a:rPr>
              <a:t>37.0% of consumers are likely to purchase auto insurance online in the future</a:t>
            </a:r>
            <a:endParaRPr b="0" i="0" sz="1200" u="none" cap="none" strike="noStrike">
              <a:solidFill>
                <a:srgbClr val="073763"/>
              </a:solidFill>
              <a:latin typeface="Roboto Slab"/>
              <a:ea typeface="Roboto Slab"/>
              <a:cs typeface="Roboto Slab"/>
              <a:sym typeface="Roboto Slab"/>
            </a:endParaRPr>
          </a:p>
          <a:p>
            <a:pPr indent="-304800" lvl="0" marL="457200" marR="0" rtl="0" algn="l">
              <a:lnSpc>
                <a:spcPct val="100000"/>
              </a:lnSpc>
              <a:spcBef>
                <a:spcPts val="0"/>
              </a:spcBef>
              <a:spcAft>
                <a:spcPts val="0"/>
              </a:spcAft>
              <a:buClr>
                <a:srgbClr val="073763"/>
              </a:buClr>
              <a:buSzPts val="1200"/>
              <a:buFont typeface="Roboto Slab"/>
              <a:buChar char="●"/>
            </a:pPr>
            <a:r>
              <a:rPr b="0" i="0" lang="en-CA" sz="1200" u="none" cap="none" strike="noStrike">
                <a:solidFill>
                  <a:srgbClr val="073763"/>
                </a:solidFill>
                <a:latin typeface="Roboto Slab"/>
                <a:ea typeface="Roboto Slab"/>
                <a:cs typeface="Roboto Slab"/>
                <a:sym typeface="Roboto Slab"/>
              </a:rPr>
              <a:t>Fraud detection becomes increasingly crucial for an online-focused strategy shift</a:t>
            </a:r>
            <a:endParaRPr b="0" i="0" sz="1400" u="none" cap="none" strike="noStrike">
              <a:solidFill>
                <a:srgbClr val="073763"/>
              </a:solidFill>
              <a:latin typeface="Roboto Slab"/>
              <a:ea typeface="Roboto Slab"/>
              <a:cs typeface="Roboto Slab"/>
              <a:sym typeface="Roboto Slab"/>
            </a:endParaRPr>
          </a:p>
        </p:txBody>
      </p:sp>
      <p:sp>
        <p:nvSpPr>
          <p:cNvPr id="305" name="Google Shape;305;p3"/>
          <p:cNvSpPr txBox="1"/>
          <p:nvPr/>
        </p:nvSpPr>
        <p:spPr>
          <a:xfrm flipH="1">
            <a:off x="2068519" y="1103788"/>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00D6C0"/>
                </a:solidFill>
                <a:latin typeface="Fira Sans Extra Condensed Medium"/>
                <a:ea typeface="Fira Sans Extra Condensed Medium"/>
                <a:cs typeface="Fira Sans Extra Condensed Medium"/>
                <a:sym typeface="Fira Sans Extra Condensed Medium"/>
              </a:rPr>
              <a:t>Competitive Landscape</a:t>
            </a:r>
            <a:endParaRPr b="0" i="0" sz="2000" u="none" cap="none" strike="noStrike">
              <a:solidFill>
                <a:srgbClr val="00D6C0"/>
              </a:solidFill>
              <a:latin typeface="Fira Sans Extra Condensed Medium"/>
              <a:ea typeface="Fira Sans Extra Condensed Medium"/>
              <a:cs typeface="Fira Sans Extra Condensed Medium"/>
              <a:sym typeface="Fira Sans Extra Condensed Medium"/>
            </a:endParaRPr>
          </a:p>
        </p:txBody>
      </p:sp>
      <p:sp>
        <p:nvSpPr>
          <p:cNvPr id="306" name="Google Shape;306;p3"/>
          <p:cNvSpPr/>
          <p:nvPr/>
        </p:nvSpPr>
        <p:spPr>
          <a:xfrm flipH="1">
            <a:off x="1833700" y="1184226"/>
            <a:ext cx="157800" cy="157800"/>
          </a:xfrm>
          <a:prstGeom prst="rect">
            <a:avLst/>
          </a:pr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
          <p:cNvSpPr txBox="1"/>
          <p:nvPr/>
        </p:nvSpPr>
        <p:spPr>
          <a:xfrm flipH="1">
            <a:off x="2076000" y="2609575"/>
            <a:ext cx="6652800" cy="405600"/>
          </a:xfrm>
          <a:prstGeom prst="rect">
            <a:avLst/>
          </a:prstGeom>
          <a:noFill/>
          <a:ln>
            <a:noFill/>
          </a:ln>
        </p:spPr>
        <p:txBody>
          <a:bodyPr anchorCtr="0" anchor="ctr" bIns="0" lIns="91425" spcFirstLastPara="1" rIns="91425" wrap="square" tIns="0">
            <a:noAutofit/>
          </a:bodyPr>
          <a:lstStyle/>
          <a:p>
            <a:pPr indent="-304800" lvl="0" marL="457200" marR="0" rtl="0" algn="l">
              <a:lnSpc>
                <a:spcPct val="100000"/>
              </a:lnSpc>
              <a:spcBef>
                <a:spcPts val="0"/>
              </a:spcBef>
              <a:spcAft>
                <a:spcPts val="0"/>
              </a:spcAft>
              <a:buClr>
                <a:schemeClr val="accent2"/>
              </a:buClr>
              <a:buSzPts val="1200"/>
              <a:buFont typeface="Roboto Slab"/>
              <a:buChar char="●"/>
            </a:pPr>
            <a:r>
              <a:rPr b="0" i="0" lang="en-CA" sz="1200" u="none" cap="none" strike="noStrike">
                <a:solidFill>
                  <a:schemeClr val="accent2"/>
                </a:solidFill>
                <a:latin typeface="Roboto Slab"/>
                <a:ea typeface="Roboto Slab"/>
                <a:cs typeface="Roboto Slab"/>
                <a:sym typeface="Roboto Slab"/>
              </a:rPr>
              <a:t>Auto insurers lose at least $29 billion a year due to premium leakage, according to Verisk</a:t>
            </a:r>
            <a:endParaRPr b="0" i="0" sz="1400" u="none" cap="none" strike="noStrike">
              <a:solidFill>
                <a:srgbClr val="073763"/>
              </a:solidFill>
              <a:latin typeface="Roboto Slab"/>
              <a:ea typeface="Roboto Slab"/>
              <a:cs typeface="Roboto Slab"/>
              <a:sym typeface="Roboto Slab"/>
            </a:endParaRPr>
          </a:p>
        </p:txBody>
      </p:sp>
      <p:sp>
        <p:nvSpPr>
          <p:cNvPr id="308" name="Google Shape;308;p3"/>
          <p:cNvSpPr txBox="1"/>
          <p:nvPr/>
        </p:nvSpPr>
        <p:spPr>
          <a:xfrm flipH="1">
            <a:off x="2075663" y="2296925"/>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073763"/>
                </a:solidFill>
                <a:latin typeface="Fira Sans Extra Condensed Medium"/>
                <a:ea typeface="Fira Sans Extra Condensed Medium"/>
                <a:cs typeface="Fira Sans Extra Condensed Medium"/>
                <a:sym typeface="Fira Sans Extra Condensed Medium"/>
              </a:rPr>
              <a:t>Business Problem</a:t>
            </a:r>
            <a:endParaRPr b="0" i="0" sz="2000" u="none" cap="none" strike="noStrike">
              <a:solidFill>
                <a:srgbClr val="073763"/>
              </a:solidFill>
              <a:latin typeface="Fira Sans Extra Condensed Medium"/>
              <a:ea typeface="Fira Sans Extra Condensed Medium"/>
              <a:cs typeface="Fira Sans Extra Condensed Medium"/>
              <a:sym typeface="Fira Sans Extra Condensed Medium"/>
            </a:endParaRPr>
          </a:p>
        </p:txBody>
      </p:sp>
      <p:sp>
        <p:nvSpPr>
          <p:cNvPr id="309" name="Google Shape;309;p3"/>
          <p:cNvSpPr/>
          <p:nvPr/>
        </p:nvSpPr>
        <p:spPr>
          <a:xfrm flipH="1">
            <a:off x="1833700" y="2377364"/>
            <a:ext cx="157800" cy="157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txBox="1"/>
          <p:nvPr/>
        </p:nvSpPr>
        <p:spPr>
          <a:xfrm flipH="1">
            <a:off x="2085550" y="3382213"/>
            <a:ext cx="6652800" cy="405600"/>
          </a:xfrm>
          <a:prstGeom prst="rect">
            <a:avLst/>
          </a:prstGeom>
          <a:noFill/>
          <a:ln>
            <a:noFill/>
          </a:ln>
        </p:spPr>
        <p:txBody>
          <a:bodyPr anchorCtr="0" anchor="ctr" bIns="0" lIns="91425" spcFirstLastPara="1" rIns="91425" wrap="square" tIns="0">
            <a:noAutofit/>
          </a:bodyPr>
          <a:lstStyle/>
          <a:p>
            <a:pPr indent="-304800" lvl="0" marL="457200" marR="0" rtl="0" algn="l">
              <a:lnSpc>
                <a:spcPct val="100000"/>
              </a:lnSpc>
              <a:spcBef>
                <a:spcPts val="0"/>
              </a:spcBef>
              <a:spcAft>
                <a:spcPts val="0"/>
              </a:spcAft>
              <a:buClr>
                <a:schemeClr val="accent2"/>
              </a:buClr>
              <a:buSzPts val="1200"/>
              <a:buFont typeface="Roboto Slab"/>
              <a:buChar char="●"/>
            </a:pPr>
            <a:r>
              <a:rPr b="0" i="0" lang="en-CA" sz="1200" u="none" cap="none" strike="noStrike">
                <a:solidFill>
                  <a:schemeClr val="accent2"/>
                </a:solidFill>
                <a:latin typeface="Roboto Slab"/>
                <a:ea typeface="Roboto Slab"/>
                <a:cs typeface="Roboto Slab"/>
                <a:sym typeface="Roboto Slab"/>
              </a:rPr>
              <a:t>Predict the likelihood of auto insurance fraud through a classification model</a:t>
            </a:r>
            <a:endParaRPr b="0" i="0" sz="1400" u="none" cap="none" strike="noStrike">
              <a:solidFill>
                <a:srgbClr val="073763"/>
              </a:solidFill>
              <a:latin typeface="Roboto Slab"/>
              <a:ea typeface="Roboto Slab"/>
              <a:cs typeface="Roboto Slab"/>
              <a:sym typeface="Roboto Slab"/>
            </a:endParaRPr>
          </a:p>
        </p:txBody>
      </p:sp>
      <p:sp>
        <p:nvSpPr>
          <p:cNvPr id="311" name="Google Shape;311;p3"/>
          <p:cNvSpPr txBox="1"/>
          <p:nvPr/>
        </p:nvSpPr>
        <p:spPr>
          <a:xfrm flipH="1">
            <a:off x="2086363" y="3082163"/>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3D85C6"/>
                </a:solidFill>
                <a:latin typeface="Fira Sans Extra Condensed Medium"/>
                <a:ea typeface="Fira Sans Extra Condensed Medium"/>
                <a:cs typeface="Fira Sans Extra Condensed Medium"/>
                <a:sym typeface="Fira Sans Extra Condensed Medium"/>
              </a:rPr>
              <a:t>Objectives and Benefits</a:t>
            </a:r>
            <a:endParaRPr b="0" i="0" sz="2000" u="none" cap="none" strike="noStrike">
              <a:solidFill>
                <a:srgbClr val="3D85C6"/>
              </a:solidFill>
              <a:latin typeface="Fira Sans Extra Condensed Medium"/>
              <a:ea typeface="Fira Sans Extra Condensed Medium"/>
              <a:cs typeface="Fira Sans Extra Condensed Medium"/>
              <a:sym typeface="Fira Sans Extra Condensed Medium"/>
            </a:endParaRPr>
          </a:p>
        </p:txBody>
      </p:sp>
      <p:sp>
        <p:nvSpPr>
          <p:cNvPr id="312" name="Google Shape;312;p3"/>
          <p:cNvSpPr/>
          <p:nvPr/>
        </p:nvSpPr>
        <p:spPr>
          <a:xfrm flipH="1">
            <a:off x="1844400" y="3162601"/>
            <a:ext cx="157800" cy="1578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txBox="1"/>
          <p:nvPr/>
        </p:nvSpPr>
        <p:spPr>
          <a:xfrm>
            <a:off x="726475" y="4769275"/>
            <a:ext cx="770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n-CA" sz="800" u="none" cap="none" strike="noStrike">
                <a:solidFill>
                  <a:schemeClr val="accent2"/>
                </a:solidFill>
                <a:latin typeface="Roboto Slab"/>
                <a:ea typeface="Roboto Slab"/>
                <a:cs typeface="Roboto Slab"/>
                <a:sym typeface="Roboto Slab"/>
              </a:rPr>
              <a:t>Source: IBISWorld, Insurance Information Institute</a:t>
            </a:r>
            <a:endParaRPr b="0" i="0" sz="1200" u="none" cap="none" strike="noStrike">
              <a:solidFill>
                <a:srgbClr val="000000"/>
              </a:solidFill>
              <a:latin typeface="Roboto Slab"/>
              <a:ea typeface="Roboto Slab"/>
              <a:cs typeface="Roboto Slab"/>
              <a:sym typeface="Roboto Slab"/>
            </a:endParaRPr>
          </a:p>
        </p:txBody>
      </p:sp>
      <p:grpSp>
        <p:nvGrpSpPr>
          <p:cNvPr id="314" name="Google Shape;314;p3"/>
          <p:cNvGrpSpPr/>
          <p:nvPr/>
        </p:nvGrpSpPr>
        <p:grpSpPr>
          <a:xfrm>
            <a:off x="813403" y="1184233"/>
            <a:ext cx="531811" cy="471945"/>
            <a:chOff x="-5635200" y="2037975"/>
            <a:chExt cx="293025" cy="291450"/>
          </a:xfrm>
        </p:grpSpPr>
        <p:sp>
          <p:nvSpPr>
            <p:cNvPr id="315" name="Google Shape;315;p3"/>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3"/>
          <p:cNvSpPr/>
          <p:nvPr/>
        </p:nvSpPr>
        <p:spPr>
          <a:xfrm>
            <a:off x="811243" y="2264872"/>
            <a:ext cx="536121" cy="473200"/>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
          <p:cNvSpPr/>
          <p:nvPr/>
        </p:nvSpPr>
        <p:spPr>
          <a:xfrm>
            <a:off x="813400" y="3067393"/>
            <a:ext cx="553227" cy="47259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3"/>
          <p:cNvGrpSpPr/>
          <p:nvPr/>
        </p:nvGrpSpPr>
        <p:grpSpPr>
          <a:xfrm>
            <a:off x="886889" y="3933187"/>
            <a:ext cx="407445" cy="471945"/>
            <a:chOff x="-3462150" y="2046625"/>
            <a:chExt cx="224500" cy="291450"/>
          </a:xfrm>
        </p:grpSpPr>
        <p:sp>
          <p:nvSpPr>
            <p:cNvPr id="320" name="Google Shape;320;p3"/>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3"/>
          <p:cNvSpPr txBox="1"/>
          <p:nvPr/>
        </p:nvSpPr>
        <p:spPr>
          <a:xfrm flipH="1">
            <a:off x="2085550" y="4243938"/>
            <a:ext cx="6652800" cy="473100"/>
          </a:xfrm>
          <a:prstGeom prst="rect">
            <a:avLst/>
          </a:prstGeom>
          <a:noFill/>
          <a:ln>
            <a:noFill/>
          </a:ln>
        </p:spPr>
        <p:txBody>
          <a:bodyPr anchorCtr="0" anchor="ctr" bIns="0" lIns="91425" spcFirstLastPara="1" rIns="91425" wrap="square" tIns="0">
            <a:noAutofit/>
          </a:bodyPr>
          <a:lstStyle/>
          <a:p>
            <a:pPr indent="-304800" lvl="0" marL="457200" marR="0" rtl="0" algn="l">
              <a:lnSpc>
                <a:spcPct val="100000"/>
              </a:lnSpc>
              <a:spcBef>
                <a:spcPts val="0"/>
              </a:spcBef>
              <a:spcAft>
                <a:spcPts val="0"/>
              </a:spcAft>
              <a:buClr>
                <a:schemeClr val="accent2"/>
              </a:buClr>
              <a:buSzPts val="1200"/>
              <a:buFont typeface="Roboto Slab"/>
              <a:buChar char="●"/>
            </a:pPr>
            <a:r>
              <a:rPr lang="en-CA" sz="1200">
                <a:solidFill>
                  <a:schemeClr val="accent2"/>
                </a:solidFill>
                <a:latin typeface="Roboto Slab"/>
                <a:ea typeface="Roboto Slab"/>
                <a:cs typeface="Roboto Slab"/>
                <a:sym typeface="Roboto Slab"/>
              </a:rPr>
              <a:t>F1 Score</a:t>
            </a:r>
            <a:endParaRPr b="0" i="0" sz="1200" u="none" cap="none" strike="noStrike">
              <a:solidFill>
                <a:schemeClr val="accent2"/>
              </a:solidFill>
              <a:latin typeface="Roboto Slab"/>
              <a:ea typeface="Roboto Slab"/>
              <a:cs typeface="Roboto Slab"/>
              <a:sym typeface="Roboto Slab"/>
            </a:endParaRPr>
          </a:p>
          <a:p>
            <a:pPr indent="-304800" lvl="0" marL="457200" marR="0" rtl="0" algn="l">
              <a:lnSpc>
                <a:spcPct val="100000"/>
              </a:lnSpc>
              <a:spcBef>
                <a:spcPts val="0"/>
              </a:spcBef>
              <a:spcAft>
                <a:spcPts val="0"/>
              </a:spcAft>
              <a:buClr>
                <a:schemeClr val="accent2"/>
              </a:buClr>
              <a:buSzPts val="1200"/>
              <a:buFont typeface="Roboto Slab"/>
              <a:buChar char="●"/>
            </a:pPr>
            <a:r>
              <a:rPr b="0" i="0" lang="en-CA" sz="1200" u="none" cap="none" strike="noStrike">
                <a:solidFill>
                  <a:schemeClr val="accent2"/>
                </a:solidFill>
                <a:latin typeface="Roboto Slab"/>
                <a:ea typeface="Roboto Slab"/>
                <a:cs typeface="Roboto Slab"/>
                <a:sym typeface="Roboto Slab"/>
              </a:rPr>
              <a:t>Precision</a:t>
            </a:r>
            <a:endParaRPr b="0" i="0" sz="1200" u="none" cap="none" strike="noStrike">
              <a:solidFill>
                <a:schemeClr val="accent2"/>
              </a:solidFill>
              <a:latin typeface="Roboto Slab"/>
              <a:ea typeface="Roboto Slab"/>
              <a:cs typeface="Roboto Slab"/>
              <a:sym typeface="Roboto Slab"/>
            </a:endParaRPr>
          </a:p>
          <a:p>
            <a:pPr indent="-304800" lvl="0" marL="457200" marR="0" rtl="0" algn="l">
              <a:lnSpc>
                <a:spcPct val="100000"/>
              </a:lnSpc>
              <a:spcBef>
                <a:spcPts val="0"/>
              </a:spcBef>
              <a:spcAft>
                <a:spcPts val="0"/>
              </a:spcAft>
              <a:buClr>
                <a:schemeClr val="accent2"/>
              </a:buClr>
              <a:buSzPts val="1200"/>
              <a:buFont typeface="Roboto Slab"/>
              <a:buChar char="●"/>
            </a:pPr>
            <a:r>
              <a:rPr b="0" i="0" lang="en-CA" sz="1200" u="none" cap="none" strike="noStrike">
                <a:solidFill>
                  <a:schemeClr val="accent2"/>
                </a:solidFill>
                <a:latin typeface="Roboto Slab"/>
                <a:ea typeface="Roboto Slab"/>
                <a:cs typeface="Roboto Slab"/>
                <a:sym typeface="Roboto Slab"/>
              </a:rPr>
              <a:t>ROC-AUC</a:t>
            </a:r>
            <a:endParaRPr b="0" i="0" sz="1200" u="none" cap="none" strike="noStrike">
              <a:solidFill>
                <a:schemeClr val="accent2"/>
              </a:solidFill>
              <a:latin typeface="Roboto Slab"/>
              <a:ea typeface="Roboto Slab"/>
              <a:cs typeface="Roboto Slab"/>
              <a:sym typeface="Roboto Slab"/>
            </a:endParaRPr>
          </a:p>
        </p:txBody>
      </p:sp>
      <p:sp>
        <p:nvSpPr>
          <p:cNvPr id="328" name="Google Shape;328;p3"/>
          <p:cNvSpPr txBox="1"/>
          <p:nvPr/>
        </p:nvSpPr>
        <p:spPr>
          <a:xfrm flipH="1">
            <a:off x="2082200" y="3855088"/>
            <a:ext cx="3031800" cy="3168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600"/>
              </a:spcAft>
              <a:buClr>
                <a:srgbClr val="000000"/>
              </a:buClr>
              <a:buSzPts val="2000"/>
              <a:buFont typeface="Arial"/>
              <a:buNone/>
            </a:pPr>
            <a:r>
              <a:rPr b="0" i="0" lang="en-CA" sz="2000" u="none" cap="none" strike="noStrike">
                <a:solidFill>
                  <a:srgbClr val="0B5394"/>
                </a:solidFill>
                <a:latin typeface="Fira Sans Extra Condensed Medium"/>
                <a:ea typeface="Fira Sans Extra Condensed Medium"/>
                <a:cs typeface="Fira Sans Extra Condensed Medium"/>
                <a:sym typeface="Fira Sans Extra Condensed Medium"/>
              </a:rPr>
              <a:t>Performance Metrics</a:t>
            </a:r>
            <a:endParaRPr b="0" i="0" sz="2000" u="none" cap="none" strike="noStrike">
              <a:solidFill>
                <a:srgbClr val="0B5394"/>
              </a:solidFill>
              <a:latin typeface="Fira Sans Extra Condensed Medium"/>
              <a:ea typeface="Fira Sans Extra Condensed Medium"/>
              <a:cs typeface="Fira Sans Extra Condensed Medium"/>
              <a:sym typeface="Fira Sans Extra Condensed Medium"/>
            </a:endParaRPr>
          </a:p>
        </p:txBody>
      </p:sp>
      <p:sp>
        <p:nvSpPr>
          <p:cNvPr id="329" name="Google Shape;329;p3"/>
          <p:cNvSpPr/>
          <p:nvPr/>
        </p:nvSpPr>
        <p:spPr>
          <a:xfrm flipH="1">
            <a:off x="1845000" y="3935526"/>
            <a:ext cx="157800" cy="1578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
          <p:cNvSpPr txBox="1"/>
          <p:nvPr>
            <p:ph type="ctrTitle"/>
          </p:nvPr>
        </p:nvSpPr>
        <p:spPr>
          <a:xfrm>
            <a:off x="-651600" y="235200"/>
            <a:ext cx="77040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CA"/>
              <a:t>HYPOTHESES / PROBLEM STATEMENT</a:t>
            </a:r>
            <a:endParaRPr/>
          </a:p>
        </p:txBody>
      </p:sp>
      <p:pic>
        <p:nvPicPr>
          <p:cNvPr id="335" name="Google Shape;335;p4"/>
          <p:cNvPicPr preferRelativeResize="0"/>
          <p:nvPr/>
        </p:nvPicPr>
        <p:blipFill rotWithShape="1">
          <a:blip r:embed="rId3">
            <a:alphaModFix/>
          </a:blip>
          <a:srcRect b="0" l="0" r="0" t="0"/>
          <a:stretch/>
        </p:blipFill>
        <p:spPr>
          <a:xfrm>
            <a:off x="7052400" y="2"/>
            <a:ext cx="1981651" cy="1383571"/>
          </a:xfrm>
          <a:prstGeom prst="rect">
            <a:avLst/>
          </a:prstGeom>
          <a:noFill/>
          <a:ln>
            <a:noFill/>
          </a:ln>
        </p:spPr>
      </p:pic>
      <p:sp>
        <p:nvSpPr>
          <p:cNvPr id="336" name="Google Shape;336;p4"/>
          <p:cNvSpPr txBox="1"/>
          <p:nvPr/>
        </p:nvSpPr>
        <p:spPr>
          <a:xfrm>
            <a:off x="1176575" y="1405675"/>
            <a:ext cx="69744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CA" sz="1200" u="none" cap="none" strike="noStrike">
                <a:solidFill>
                  <a:srgbClr val="000000"/>
                </a:solidFill>
                <a:latin typeface="Roboto Slab"/>
                <a:ea typeface="Roboto Slab"/>
                <a:cs typeface="Roboto Slab"/>
                <a:sym typeface="Roboto Slab"/>
              </a:rPr>
              <a:t>H0: The claim application is not fraudulent</a:t>
            </a:r>
            <a:br>
              <a:rPr b="0" i="0" lang="en-CA" sz="1200" u="none" cap="none" strike="noStrike">
                <a:solidFill>
                  <a:srgbClr val="000000"/>
                </a:solidFill>
                <a:latin typeface="Roboto Slab"/>
                <a:ea typeface="Roboto Slab"/>
                <a:cs typeface="Roboto Slab"/>
                <a:sym typeface="Roboto Slab"/>
              </a:rPr>
            </a:br>
            <a:r>
              <a:rPr b="0" i="0" lang="en-CA" sz="1200" u="none" cap="none" strike="noStrike">
                <a:solidFill>
                  <a:srgbClr val="000000"/>
                </a:solidFill>
                <a:latin typeface="Roboto Slab"/>
                <a:ea typeface="Roboto Slab"/>
                <a:cs typeface="Roboto Slab"/>
                <a:sym typeface="Roboto Slab"/>
              </a:rPr>
              <a:t>Witness present, Base policy, Deductible</a:t>
            </a:r>
            <a:br>
              <a:rPr b="0" i="0" lang="en-CA" sz="1200" u="none" cap="none" strike="noStrike">
                <a:solidFill>
                  <a:srgbClr val="000000"/>
                </a:solidFill>
                <a:latin typeface="Roboto Slab"/>
                <a:ea typeface="Roboto Slab"/>
                <a:cs typeface="Roboto Slab"/>
                <a:sym typeface="Roboto Slab"/>
              </a:rPr>
            </a:br>
            <a:endParaRPr b="0" i="0" sz="12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00"/>
              <a:buFont typeface="Arial"/>
              <a:buNone/>
            </a:pPr>
            <a:br>
              <a:rPr b="0" i="0" lang="en-CA" sz="1200" u="none" cap="none" strike="noStrike">
                <a:solidFill>
                  <a:srgbClr val="000000"/>
                </a:solidFill>
                <a:latin typeface="Roboto Slab"/>
                <a:ea typeface="Roboto Slab"/>
                <a:cs typeface="Roboto Slab"/>
                <a:sym typeface="Roboto Slab"/>
              </a:rPr>
            </a:br>
            <a:r>
              <a:rPr b="1" i="0" lang="en-CA" sz="1200" u="none" cap="none" strike="noStrike">
                <a:solidFill>
                  <a:srgbClr val="000000"/>
                </a:solidFill>
                <a:latin typeface="Roboto Slab"/>
                <a:ea typeface="Roboto Slab"/>
                <a:cs typeface="Roboto Slab"/>
                <a:sym typeface="Roboto Slab"/>
              </a:rPr>
              <a:t>H1: The claim application is fraudulent</a:t>
            </a:r>
            <a:br>
              <a:rPr b="0" i="0" lang="en-CA" sz="1200" u="none" cap="none" strike="noStrike">
                <a:solidFill>
                  <a:srgbClr val="000000"/>
                </a:solidFill>
                <a:latin typeface="Roboto Slab"/>
                <a:ea typeface="Roboto Slab"/>
                <a:cs typeface="Roboto Slab"/>
                <a:sym typeface="Roboto Slab"/>
              </a:rPr>
            </a:br>
            <a:r>
              <a:rPr b="0" i="0" lang="en-CA" sz="1200" u="none" cap="none" strike="noStrike">
                <a:solidFill>
                  <a:srgbClr val="000000"/>
                </a:solidFill>
                <a:latin typeface="Roboto Slab"/>
                <a:ea typeface="Roboto Slab"/>
                <a:cs typeface="Roboto Slab"/>
                <a:sym typeface="Roboto Slab"/>
              </a:rPr>
              <a:t>Accident Area, Age, Fault, Past Number of claims</a:t>
            </a:r>
            <a:br>
              <a:rPr b="0" i="0" lang="en-CA" sz="1200" u="none" cap="none" strike="noStrike">
                <a:solidFill>
                  <a:srgbClr val="000000"/>
                </a:solidFill>
                <a:latin typeface="Roboto Slab"/>
                <a:ea typeface="Roboto Slab"/>
                <a:cs typeface="Roboto Slab"/>
                <a:sym typeface="Roboto Slab"/>
              </a:rPr>
            </a:br>
            <a:endParaRPr b="0" i="0" sz="1200" u="none" cap="none" strike="noStrike">
              <a:solidFill>
                <a:srgbClr val="000000"/>
              </a:solidFill>
              <a:latin typeface="Roboto Slab"/>
              <a:ea typeface="Roboto Slab"/>
              <a:cs typeface="Roboto Slab"/>
              <a:sym typeface="Roboto Slab"/>
            </a:endParaRPr>
          </a:p>
        </p:txBody>
      </p:sp>
      <p:graphicFrame>
        <p:nvGraphicFramePr>
          <p:cNvPr id="337" name="Google Shape;337;p4"/>
          <p:cNvGraphicFramePr/>
          <p:nvPr/>
        </p:nvGraphicFramePr>
        <p:xfrm>
          <a:off x="1176575" y="3133365"/>
          <a:ext cx="3000000" cy="3000000"/>
        </p:xfrm>
        <a:graphic>
          <a:graphicData uri="http://schemas.openxmlformats.org/drawingml/2006/table">
            <a:tbl>
              <a:tblPr>
                <a:noFill/>
                <a:tableStyleId>{B81CA724-7C05-42F5-B6E1-E9F707212036}</a:tableStyleId>
              </a:tblPr>
              <a:tblGrid>
                <a:gridCol w="2000925"/>
                <a:gridCol w="1481925"/>
                <a:gridCol w="1472475"/>
              </a:tblGrid>
              <a:tr h="5625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CA" sz="1200" u="none" cap="none" strike="noStrike"/>
                        <a:t>Claim is not fraudulent</a:t>
                      </a:r>
                      <a:endParaRPr sz="1200" u="none" cap="none" strike="noStrike"/>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00C3B1">
                        <a:alpha val="53333"/>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CA" sz="1200" u="none" cap="none" strike="noStrike">
                          <a:solidFill>
                            <a:schemeClr val="dk1"/>
                          </a:solidFill>
                        </a:rPr>
                        <a:t>Claim is fraudulent</a:t>
                      </a:r>
                      <a:endParaRPr sz="1200" u="none" cap="none" strike="noStrike"/>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00C3B1">
                        <a:alpha val="53333"/>
                      </a:srgbClr>
                    </a:solidFill>
                  </a:tcPr>
                </a:tc>
              </a:tr>
              <a:tr h="367500">
                <a:tc>
                  <a:txBody>
                    <a:bodyPr/>
                    <a:lstStyle/>
                    <a:p>
                      <a:pPr indent="0" lvl="0" marL="0" marR="0" rtl="0" algn="l">
                        <a:lnSpc>
                          <a:spcPct val="100000"/>
                        </a:lnSpc>
                        <a:spcBef>
                          <a:spcPts val="0"/>
                        </a:spcBef>
                        <a:spcAft>
                          <a:spcPts val="0"/>
                        </a:spcAft>
                        <a:buClr>
                          <a:srgbClr val="000000"/>
                        </a:buClr>
                        <a:buSzPts val="1200"/>
                        <a:buFont typeface="Arial"/>
                        <a:buNone/>
                      </a:pPr>
                      <a:r>
                        <a:rPr lang="en-CA" sz="1200" u="none" cap="none" strike="noStrike"/>
                        <a:t>Predict as fraudulent</a:t>
                      </a:r>
                      <a:endParaRPr sz="1200" u="none" cap="none" strike="noStrike"/>
                    </a:p>
                  </a:txBody>
                  <a:tcPr marT="91425" marB="91425" marR="91425" marL="91425">
                    <a:lnT cap="flat" cmpd="sng" w="9525">
                      <a:solidFill>
                        <a:schemeClr val="accent6"/>
                      </a:solidFill>
                      <a:prstDash val="solid"/>
                      <a:round/>
                      <a:headEnd len="sm" w="sm" type="none"/>
                      <a:tailEnd len="sm" w="sm" type="none"/>
                    </a:lnT>
                    <a:solidFill>
                      <a:srgbClr val="00C3B1">
                        <a:alpha val="2196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CA" sz="1200" u="none" cap="none" strike="noStrike">
                          <a:solidFill>
                            <a:srgbClr val="E06666"/>
                          </a:solidFill>
                        </a:rPr>
                        <a:t>Type I Error (False Positives)</a:t>
                      </a:r>
                      <a:endParaRPr sz="1200" u="none" cap="none" strike="noStrike"/>
                    </a:p>
                  </a:txBody>
                  <a:tcPr marT="91425" marB="91425" marR="91425" marL="91425">
                    <a:lnT cap="flat" cmpd="sng" w="9525">
                      <a:solidFill>
                        <a:schemeClr val="accent6"/>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b="1" lang="en-CA" sz="1200" u="none" cap="none" strike="noStrike">
                          <a:solidFill>
                            <a:schemeClr val="accent5"/>
                          </a:solidFill>
                        </a:rPr>
                        <a:t>Correct Outcome</a:t>
                      </a:r>
                      <a:endParaRPr sz="1200" u="none" cap="none" strike="noStrike"/>
                    </a:p>
                  </a:txBody>
                  <a:tcPr marT="91425" marB="91425" marR="91425" marL="91425">
                    <a:lnT cap="flat" cmpd="sng" w="9525">
                      <a:solidFill>
                        <a:schemeClr val="accent6"/>
                      </a:solidFill>
                      <a:prstDash val="solid"/>
                      <a:round/>
                      <a:headEnd len="sm" w="sm" type="none"/>
                      <a:tailEnd len="sm" w="sm" type="none"/>
                    </a:lnT>
                  </a:tcPr>
                </a:tc>
              </a:tr>
              <a:tr h="351600">
                <a:tc>
                  <a:txBody>
                    <a:bodyPr/>
                    <a:lstStyle/>
                    <a:p>
                      <a:pPr indent="0" lvl="0" marL="0" marR="0" rtl="0" algn="l">
                        <a:lnSpc>
                          <a:spcPct val="100000"/>
                        </a:lnSpc>
                        <a:spcBef>
                          <a:spcPts val="0"/>
                        </a:spcBef>
                        <a:spcAft>
                          <a:spcPts val="0"/>
                        </a:spcAft>
                        <a:buClr>
                          <a:srgbClr val="000000"/>
                        </a:buClr>
                        <a:buSzPts val="1200"/>
                        <a:buFont typeface="Arial"/>
                        <a:buNone/>
                      </a:pPr>
                      <a:r>
                        <a:rPr lang="en-CA" sz="1200" u="none" cap="none" strike="noStrike"/>
                        <a:t>Predict as not Fraudulent</a:t>
                      </a:r>
                      <a:endParaRPr sz="1200" u="none" cap="none" strike="noStrike"/>
                    </a:p>
                  </a:txBody>
                  <a:tcPr marT="91425" marB="91425" marR="91425" marL="91425">
                    <a:solidFill>
                      <a:srgbClr val="00C3B1">
                        <a:alpha val="2196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CA" sz="1200" u="none" cap="none" strike="noStrike">
                          <a:solidFill>
                            <a:schemeClr val="accent5"/>
                          </a:solidFill>
                        </a:rPr>
                        <a:t>Correct Outcome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CA" sz="1200" u="none" cap="none" strike="noStrike">
                          <a:solidFill>
                            <a:srgbClr val="E06666"/>
                          </a:solidFill>
                        </a:rPr>
                        <a:t>Type II Error</a:t>
                      </a:r>
                      <a:endParaRPr b="1" sz="1200" u="none" cap="none" strike="noStrike">
                        <a:solidFill>
                          <a:srgbClr val="E06666"/>
                        </a:solidFill>
                      </a:endParaRPr>
                    </a:p>
                    <a:p>
                      <a:pPr indent="0" lvl="0" marL="0" marR="0" rtl="0" algn="l">
                        <a:lnSpc>
                          <a:spcPct val="100000"/>
                        </a:lnSpc>
                        <a:spcBef>
                          <a:spcPts val="0"/>
                        </a:spcBef>
                        <a:spcAft>
                          <a:spcPts val="0"/>
                        </a:spcAft>
                        <a:buClr>
                          <a:srgbClr val="000000"/>
                        </a:buClr>
                        <a:buSzPts val="1200"/>
                        <a:buFont typeface="Arial"/>
                        <a:buNone/>
                      </a:pPr>
                      <a:r>
                        <a:rPr b="1" lang="en-CA" sz="1200" u="none" cap="none" strike="noStrike">
                          <a:solidFill>
                            <a:srgbClr val="E06666"/>
                          </a:solidFill>
                        </a:rPr>
                        <a:t>(False Negatives)</a:t>
                      </a:r>
                      <a:endParaRPr b="1" sz="1200" u="none" cap="none" strike="noStrike">
                        <a:solidFill>
                          <a:srgbClr val="E06666"/>
                        </a:solidFill>
                      </a:endParaRPr>
                    </a:p>
                  </a:txBody>
                  <a:tcPr marT="91425" marB="91425" marR="91425" marL="91425"/>
                </a:tc>
              </a:tr>
            </a:tbl>
          </a:graphicData>
        </a:graphic>
      </p:graphicFrame>
      <p:pic>
        <p:nvPicPr>
          <p:cNvPr id="338" name="Google Shape;338;p4"/>
          <p:cNvPicPr preferRelativeResize="0"/>
          <p:nvPr/>
        </p:nvPicPr>
        <p:blipFill rotWithShape="1">
          <a:blip r:embed="rId4">
            <a:alphaModFix/>
          </a:blip>
          <a:srcRect b="0" l="0" r="-22099" t="-22100"/>
          <a:stretch/>
        </p:blipFill>
        <p:spPr>
          <a:xfrm>
            <a:off x="456200" y="2886000"/>
            <a:ext cx="843740" cy="1676075"/>
          </a:xfrm>
          <a:prstGeom prst="rect">
            <a:avLst/>
          </a:prstGeom>
          <a:noFill/>
          <a:ln>
            <a:noFill/>
          </a:ln>
        </p:spPr>
      </p:pic>
      <p:sp>
        <p:nvSpPr>
          <p:cNvPr id="339" name="Google Shape;339;p4"/>
          <p:cNvSpPr txBox="1"/>
          <p:nvPr/>
        </p:nvSpPr>
        <p:spPr>
          <a:xfrm>
            <a:off x="719375" y="719875"/>
            <a:ext cx="697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CA" sz="1200" u="none" cap="none" strike="noStrike">
                <a:solidFill>
                  <a:srgbClr val="000000"/>
                </a:solidFill>
                <a:latin typeface="Roboto Slab"/>
                <a:ea typeface="Roboto Slab"/>
                <a:cs typeface="Roboto Slab"/>
                <a:sym typeface="Roboto Slab"/>
              </a:rPr>
              <a:t>Logical: A classification tool will help the company’s decision making process</a:t>
            </a:r>
            <a:endParaRPr b="0" i="0" sz="1200" u="none" cap="none" strike="noStrike">
              <a:solidFill>
                <a:srgbClr val="000000"/>
              </a:solidFill>
              <a:latin typeface="Roboto Slab"/>
              <a:ea typeface="Roboto Slab"/>
              <a:cs typeface="Roboto Slab"/>
              <a:sym typeface="Roboto Slab"/>
            </a:endParaRPr>
          </a:p>
        </p:txBody>
      </p:sp>
      <p:pic>
        <p:nvPicPr>
          <p:cNvPr id="340" name="Google Shape;340;p4"/>
          <p:cNvPicPr preferRelativeResize="0"/>
          <p:nvPr/>
        </p:nvPicPr>
        <p:blipFill rotWithShape="1">
          <a:blip r:embed="rId5">
            <a:alphaModFix/>
          </a:blip>
          <a:srcRect b="0" l="0" r="0" t="0"/>
          <a:stretch/>
        </p:blipFill>
        <p:spPr>
          <a:xfrm>
            <a:off x="566975" y="1272775"/>
            <a:ext cx="580575" cy="580575"/>
          </a:xfrm>
          <a:prstGeom prst="rect">
            <a:avLst/>
          </a:prstGeom>
          <a:noFill/>
          <a:ln>
            <a:noFill/>
          </a:ln>
        </p:spPr>
      </p:pic>
      <p:pic>
        <p:nvPicPr>
          <p:cNvPr id="341" name="Google Shape;341;p4"/>
          <p:cNvPicPr preferRelativeResize="0"/>
          <p:nvPr/>
        </p:nvPicPr>
        <p:blipFill rotWithShape="1">
          <a:blip r:embed="rId6">
            <a:alphaModFix/>
          </a:blip>
          <a:srcRect b="0" l="0" r="0" t="0"/>
          <a:stretch/>
        </p:blipFill>
        <p:spPr>
          <a:xfrm>
            <a:off x="664560" y="1360247"/>
            <a:ext cx="330587" cy="493100"/>
          </a:xfrm>
          <a:prstGeom prst="rect">
            <a:avLst/>
          </a:prstGeom>
          <a:noFill/>
          <a:ln>
            <a:noFill/>
          </a:ln>
        </p:spPr>
      </p:pic>
      <p:pic>
        <p:nvPicPr>
          <p:cNvPr id="342" name="Google Shape;342;p4"/>
          <p:cNvPicPr preferRelativeResize="0"/>
          <p:nvPr/>
        </p:nvPicPr>
        <p:blipFill rotWithShape="1">
          <a:blip r:embed="rId7">
            <a:alphaModFix/>
          </a:blip>
          <a:srcRect b="0" l="0" r="0" t="0"/>
          <a:stretch/>
        </p:blipFill>
        <p:spPr>
          <a:xfrm>
            <a:off x="566975" y="2187175"/>
            <a:ext cx="580575" cy="580575"/>
          </a:xfrm>
          <a:prstGeom prst="rect">
            <a:avLst/>
          </a:prstGeom>
          <a:noFill/>
          <a:ln>
            <a:noFill/>
          </a:ln>
        </p:spPr>
      </p:pic>
      <p:pic>
        <p:nvPicPr>
          <p:cNvPr id="343" name="Google Shape;343;p4"/>
          <p:cNvPicPr preferRelativeResize="0"/>
          <p:nvPr/>
        </p:nvPicPr>
        <p:blipFill rotWithShape="1">
          <a:blip r:embed="rId8">
            <a:alphaModFix/>
          </a:blip>
          <a:srcRect b="0" l="0" r="0" t="0"/>
          <a:stretch/>
        </p:blipFill>
        <p:spPr>
          <a:xfrm>
            <a:off x="664560" y="2274647"/>
            <a:ext cx="330587" cy="493100"/>
          </a:xfrm>
          <a:prstGeom prst="rect">
            <a:avLst/>
          </a:prstGeom>
          <a:noFill/>
          <a:ln>
            <a:noFill/>
          </a:ln>
        </p:spPr>
      </p:pic>
      <p:pic>
        <p:nvPicPr>
          <p:cNvPr id="344" name="Google Shape;344;p4"/>
          <p:cNvPicPr preferRelativeResize="0"/>
          <p:nvPr/>
        </p:nvPicPr>
        <p:blipFill rotWithShape="1">
          <a:blip r:embed="rId9">
            <a:alphaModFix/>
          </a:blip>
          <a:srcRect b="0" l="0" r="0" t="0"/>
          <a:stretch/>
        </p:blipFill>
        <p:spPr>
          <a:xfrm>
            <a:off x="6825025" y="2646275"/>
            <a:ext cx="1632076" cy="2218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f3e446dd6f_0_4"/>
          <p:cNvSpPr/>
          <p:nvPr/>
        </p:nvSpPr>
        <p:spPr>
          <a:xfrm>
            <a:off x="3113263" y="3576725"/>
            <a:ext cx="3984263" cy="1235236"/>
          </a:xfrm>
          <a:custGeom>
            <a:rect b="b" l="l" r="r" t="t"/>
            <a:pathLst>
              <a:path extrusionOk="0" h="88121" w="196778">
                <a:moveTo>
                  <a:pt x="0" y="0"/>
                </a:moveTo>
                <a:lnTo>
                  <a:pt x="0" y="87748"/>
                </a:lnTo>
                <a:lnTo>
                  <a:pt x="196405" y="88121"/>
                </a:lnTo>
                <a:lnTo>
                  <a:pt x="196778" y="1120"/>
                </a:lnTo>
                <a:close/>
              </a:path>
            </a:pathLst>
          </a:custGeom>
          <a:solidFill>
            <a:srgbClr val="CFE2F3"/>
          </a:solidFill>
          <a:ln cap="flat" cmpd="sng" w="9525">
            <a:solidFill>
              <a:schemeClr val="dk2"/>
            </a:solidFill>
            <a:prstDash val="dash"/>
            <a:round/>
            <a:headEnd len="med" w="med" type="none"/>
            <a:tailEnd len="med" w="med" type="none"/>
          </a:ln>
        </p:spPr>
      </p:sp>
      <p:sp>
        <p:nvSpPr>
          <p:cNvPr id="350" name="Google Shape;350;gf3e446dd6f_0_4"/>
          <p:cNvSpPr txBox="1"/>
          <p:nvPr>
            <p:ph type="ctrTitle"/>
          </p:nvPr>
        </p:nvSpPr>
        <p:spPr>
          <a:xfrm>
            <a:off x="1170600" y="206475"/>
            <a:ext cx="77040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Solution </a:t>
            </a:r>
            <a:r>
              <a:rPr lang="en-CA"/>
              <a:t>Architecture</a:t>
            </a:r>
            <a:endParaRPr/>
          </a:p>
        </p:txBody>
      </p:sp>
      <p:sp>
        <p:nvSpPr>
          <p:cNvPr id="351" name="Google Shape;351;gf3e446dd6f_0_4"/>
          <p:cNvSpPr/>
          <p:nvPr/>
        </p:nvSpPr>
        <p:spPr>
          <a:xfrm>
            <a:off x="4168950" y="3746300"/>
            <a:ext cx="1719600" cy="896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1200"/>
              <a:t>UI</a:t>
            </a:r>
            <a:r>
              <a:rPr lang="en-CA" sz="1200"/>
              <a:t> </a:t>
            </a:r>
            <a:endParaRPr sz="1200"/>
          </a:p>
          <a:p>
            <a:pPr indent="0" lvl="0" marL="0" rtl="0" algn="ctr">
              <a:spcBef>
                <a:spcPts val="0"/>
              </a:spcBef>
              <a:spcAft>
                <a:spcPts val="0"/>
              </a:spcAft>
              <a:buNone/>
            </a:pPr>
            <a:r>
              <a:t/>
            </a:r>
            <a:endParaRPr sz="1200"/>
          </a:p>
        </p:txBody>
      </p:sp>
      <p:sp>
        <p:nvSpPr>
          <p:cNvPr id="352" name="Google Shape;352;gf3e446dd6f_0_4"/>
          <p:cNvSpPr txBox="1"/>
          <p:nvPr/>
        </p:nvSpPr>
        <p:spPr>
          <a:xfrm>
            <a:off x="337300" y="1459863"/>
            <a:ext cx="1120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latin typeface="Roboto Slab"/>
                <a:ea typeface="Roboto Slab"/>
                <a:cs typeface="Roboto Slab"/>
                <a:sym typeface="Roboto Slab"/>
              </a:rPr>
              <a:t>Training, Validation Data</a:t>
            </a:r>
            <a:endParaRPr>
              <a:latin typeface="Roboto Slab"/>
              <a:ea typeface="Roboto Slab"/>
              <a:cs typeface="Roboto Slab"/>
              <a:sym typeface="Roboto Slab"/>
            </a:endParaRPr>
          </a:p>
        </p:txBody>
      </p:sp>
      <p:sp>
        <p:nvSpPr>
          <p:cNvPr id="353" name="Google Shape;353;gf3e446dd6f_0_4"/>
          <p:cNvSpPr txBox="1"/>
          <p:nvPr/>
        </p:nvSpPr>
        <p:spPr>
          <a:xfrm>
            <a:off x="1568050" y="3997425"/>
            <a:ext cx="112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latin typeface="Roboto Slab"/>
                <a:ea typeface="Roboto Slab"/>
                <a:cs typeface="Roboto Slab"/>
                <a:sym typeface="Roboto Slab"/>
              </a:rPr>
              <a:t>New Data</a:t>
            </a:r>
            <a:endParaRPr>
              <a:latin typeface="Roboto Slab"/>
              <a:ea typeface="Roboto Slab"/>
              <a:cs typeface="Roboto Slab"/>
              <a:sym typeface="Roboto Slab"/>
            </a:endParaRPr>
          </a:p>
        </p:txBody>
      </p:sp>
      <p:sp>
        <p:nvSpPr>
          <p:cNvPr id="354" name="Google Shape;354;gf3e446dd6f_0_4"/>
          <p:cNvSpPr/>
          <p:nvPr/>
        </p:nvSpPr>
        <p:spPr>
          <a:xfrm>
            <a:off x="1540325" y="694588"/>
            <a:ext cx="6695863" cy="2361863"/>
          </a:xfrm>
          <a:custGeom>
            <a:rect b="b" l="l" r="r" t="t"/>
            <a:pathLst>
              <a:path extrusionOk="0" h="88121" w="196778">
                <a:moveTo>
                  <a:pt x="0" y="0"/>
                </a:moveTo>
                <a:lnTo>
                  <a:pt x="0" y="87748"/>
                </a:lnTo>
                <a:lnTo>
                  <a:pt x="196405" y="88121"/>
                </a:lnTo>
                <a:lnTo>
                  <a:pt x="196778" y="1120"/>
                </a:lnTo>
                <a:close/>
              </a:path>
            </a:pathLst>
          </a:custGeom>
          <a:solidFill>
            <a:srgbClr val="CFE2F3"/>
          </a:solidFill>
          <a:ln cap="flat" cmpd="sng" w="9525">
            <a:solidFill>
              <a:schemeClr val="dk2"/>
            </a:solidFill>
            <a:prstDash val="dash"/>
            <a:round/>
            <a:headEnd len="med" w="med" type="none"/>
            <a:tailEnd len="med" w="med" type="none"/>
          </a:ln>
        </p:spPr>
      </p:sp>
      <p:sp>
        <p:nvSpPr>
          <p:cNvPr id="355" name="Google Shape;355;gf3e446dd6f_0_4"/>
          <p:cNvSpPr/>
          <p:nvPr/>
        </p:nvSpPr>
        <p:spPr>
          <a:xfrm>
            <a:off x="2031400" y="1044075"/>
            <a:ext cx="5565900" cy="166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gf3e446dd6f_0_4"/>
          <p:cNvCxnSpPr>
            <a:endCxn id="351" idx="1"/>
          </p:cNvCxnSpPr>
          <p:nvPr/>
        </p:nvCxnSpPr>
        <p:spPr>
          <a:xfrm flipH="1" rot="10800000">
            <a:off x="2836050" y="4194350"/>
            <a:ext cx="1332900" cy="6300"/>
          </a:xfrm>
          <a:prstGeom prst="straightConnector1">
            <a:avLst/>
          </a:prstGeom>
          <a:noFill/>
          <a:ln cap="flat" cmpd="sng" w="9525">
            <a:solidFill>
              <a:schemeClr val="dk2"/>
            </a:solidFill>
            <a:prstDash val="solid"/>
            <a:round/>
            <a:headEnd len="med" w="med" type="none"/>
            <a:tailEnd len="med" w="med" type="triangle"/>
          </a:ln>
        </p:spPr>
      </p:cxnSp>
      <p:grpSp>
        <p:nvGrpSpPr>
          <p:cNvPr id="357" name="Google Shape;357;gf3e446dd6f_0_4"/>
          <p:cNvGrpSpPr/>
          <p:nvPr/>
        </p:nvGrpSpPr>
        <p:grpSpPr>
          <a:xfrm>
            <a:off x="2249400" y="1198075"/>
            <a:ext cx="5104200" cy="1070267"/>
            <a:chOff x="2859000" y="1502893"/>
            <a:chExt cx="5104200" cy="812100"/>
          </a:xfrm>
        </p:grpSpPr>
        <p:sp>
          <p:nvSpPr>
            <p:cNvPr id="358" name="Google Shape;358;gf3e446dd6f_0_4"/>
            <p:cNvSpPr/>
            <p:nvPr/>
          </p:nvSpPr>
          <p:spPr>
            <a:xfrm>
              <a:off x="2859000" y="1502893"/>
              <a:ext cx="5104200" cy="8121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CA"/>
                <a:t>        					AutoML</a:t>
              </a:r>
              <a:endParaRPr b="1"/>
            </a:p>
          </p:txBody>
        </p:sp>
        <p:sp>
          <p:nvSpPr>
            <p:cNvPr id="359" name="Google Shape;359;gf3e446dd6f_0_4"/>
            <p:cNvSpPr/>
            <p:nvPr/>
          </p:nvSpPr>
          <p:spPr>
            <a:xfrm>
              <a:off x="3635600" y="1614700"/>
              <a:ext cx="1167000" cy="35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700"/>
                <a:t>Data Preprocessing + Feature Selection</a:t>
              </a:r>
              <a:endParaRPr sz="700"/>
            </a:p>
          </p:txBody>
        </p:sp>
        <p:sp>
          <p:nvSpPr>
            <p:cNvPr id="360" name="Google Shape;360;gf3e446dd6f_0_4"/>
            <p:cNvSpPr/>
            <p:nvPr/>
          </p:nvSpPr>
          <p:spPr>
            <a:xfrm>
              <a:off x="5184975" y="1614700"/>
              <a:ext cx="1005300" cy="35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700"/>
                <a:t>Model Training and Model Evaluation</a:t>
              </a:r>
              <a:endParaRPr sz="700"/>
            </a:p>
          </p:txBody>
        </p:sp>
        <p:sp>
          <p:nvSpPr>
            <p:cNvPr id="361" name="Google Shape;361;gf3e446dd6f_0_4"/>
            <p:cNvSpPr/>
            <p:nvPr/>
          </p:nvSpPr>
          <p:spPr>
            <a:xfrm>
              <a:off x="6501200" y="1614700"/>
              <a:ext cx="824700" cy="35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700"/>
                <a:t>Model Serving</a:t>
              </a:r>
              <a:endParaRPr sz="700"/>
            </a:p>
          </p:txBody>
        </p:sp>
      </p:grpSp>
      <p:pic>
        <p:nvPicPr>
          <p:cNvPr id="362" name="Google Shape;362;gf3e446dd6f_0_4"/>
          <p:cNvPicPr preferRelativeResize="0"/>
          <p:nvPr/>
        </p:nvPicPr>
        <p:blipFill>
          <a:blip r:embed="rId3">
            <a:alphaModFix/>
          </a:blip>
          <a:stretch>
            <a:fillRect/>
          </a:stretch>
        </p:blipFill>
        <p:spPr>
          <a:xfrm>
            <a:off x="4432975" y="2193575"/>
            <a:ext cx="1474510" cy="532200"/>
          </a:xfrm>
          <a:prstGeom prst="rect">
            <a:avLst/>
          </a:prstGeom>
          <a:noFill/>
          <a:ln>
            <a:noFill/>
          </a:ln>
        </p:spPr>
      </p:pic>
      <p:pic>
        <p:nvPicPr>
          <p:cNvPr id="363" name="Google Shape;363;gf3e446dd6f_0_4"/>
          <p:cNvPicPr preferRelativeResize="0"/>
          <p:nvPr/>
        </p:nvPicPr>
        <p:blipFill rotWithShape="1">
          <a:blip r:embed="rId4">
            <a:alphaModFix/>
          </a:blip>
          <a:srcRect b="15308" l="20674" r="20674" t="7298"/>
          <a:stretch/>
        </p:blipFill>
        <p:spPr>
          <a:xfrm>
            <a:off x="4837787" y="4036201"/>
            <a:ext cx="382813" cy="532199"/>
          </a:xfrm>
          <a:prstGeom prst="rect">
            <a:avLst/>
          </a:prstGeom>
          <a:noFill/>
          <a:ln>
            <a:noFill/>
          </a:ln>
        </p:spPr>
      </p:pic>
      <p:sp>
        <p:nvSpPr>
          <p:cNvPr id="364" name="Google Shape;364;gf3e446dd6f_0_4"/>
          <p:cNvSpPr/>
          <p:nvPr/>
        </p:nvSpPr>
        <p:spPr>
          <a:xfrm rot="5400000">
            <a:off x="4509150" y="3093575"/>
            <a:ext cx="1026900" cy="2913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gf3e446dd6f_0_4"/>
          <p:cNvPicPr preferRelativeResize="0"/>
          <p:nvPr/>
        </p:nvPicPr>
        <p:blipFill>
          <a:blip r:embed="rId5">
            <a:alphaModFix/>
          </a:blip>
          <a:stretch>
            <a:fillRect/>
          </a:stretch>
        </p:blipFill>
        <p:spPr>
          <a:xfrm>
            <a:off x="6275952" y="4110199"/>
            <a:ext cx="621998" cy="532201"/>
          </a:xfrm>
          <a:prstGeom prst="rect">
            <a:avLst/>
          </a:prstGeom>
          <a:noFill/>
          <a:ln>
            <a:noFill/>
          </a:ln>
        </p:spPr>
      </p:pic>
      <p:cxnSp>
        <p:nvCxnSpPr>
          <p:cNvPr id="366" name="Google Shape;366;gf3e446dd6f_0_4"/>
          <p:cNvCxnSpPr>
            <a:stCxn id="352" idx="3"/>
            <a:endCxn id="355" idx="1"/>
          </p:cNvCxnSpPr>
          <p:nvPr/>
        </p:nvCxnSpPr>
        <p:spPr>
          <a:xfrm>
            <a:off x="1457500" y="1875513"/>
            <a:ext cx="573900" cy="0"/>
          </a:xfrm>
          <a:prstGeom prst="straightConnector1">
            <a:avLst/>
          </a:prstGeom>
          <a:noFill/>
          <a:ln cap="flat" cmpd="sng" w="9525">
            <a:solidFill>
              <a:schemeClr val="dk2"/>
            </a:solidFill>
            <a:prstDash val="solid"/>
            <a:round/>
            <a:headEnd len="med" w="med" type="none"/>
            <a:tailEnd len="med" w="med" type="triangle"/>
          </a:ln>
        </p:spPr>
      </p:cxnSp>
      <p:pic>
        <p:nvPicPr>
          <p:cNvPr id="367" name="Google Shape;367;gf3e446dd6f_0_4"/>
          <p:cNvPicPr preferRelativeResize="0"/>
          <p:nvPr/>
        </p:nvPicPr>
        <p:blipFill>
          <a:blip r:embed="rId5">
            <a:alphaModFix/>
          </a:blip>
          <a:stretch>
            <a:fillRect/>
          </a:stretch>
        </p:blipFill>
        <p:spPr>
          <a:xfrm>
            <a:off x="7536402" y="2488624"/>
            <a:ext cx="621998" cy="532201"/>
          </a:xfrm>
          <a:prstGeom prst="rect">
            <a:avLst/>
          </a:prstGeom>
          <a:noFill/>
          <a:ln>
            <a:noFill/>
          </a:ln>
        </p:spPr>
      </p:pic>
      <p:pic>
        <p:nvPicPr>
          <p:cNvPr id="368" name="Google Shape;368;gf3e446dd6f_0_4"/>
          <p:cNvPicPr preferRelativeResize="0"/>
          <p:nvPr/>
        </p:nvPicPr>
        <p:blipFill>
          <a:blip r:embed="rId6">
            <a:alphaModFix/>
          </a:blip>
          <a:stretch>
            <a:fillRect/>
          </a:stretch>
        </p:blipFill>
        <p:spPr>
          <a:xfrm>
            <a:off x="2495025" y="1710473"/>
            <a:ext cx="448201" cy="483111"/>
          </a:xfrm>
          <a:prstGeom prst="rect">
            <a:avLst/>
          </a:prstGeom>
          <a:noFill/>
          <a:ln>
            <a:noFill/>
          </a:ln>
        </p:spPr>
      </p:pic>
      <p:pic>
        <p:nvPicPr>
          <p:cNvPr id="369" name="Google Shape;369;gf3e446dd6f_0_4"/>
          <p:cNvPicPr preferRelativeResize="0"/>
          <p:nvPr/>
        </p:nvPicPr>
        <p:blipFill>
          <a:blip r:embed="rId7">
            <a:alphaModFix/>
          </a:blip>
          <a:stretch>
            <a:fillRect/>
          </a:stretch>
        </p:blipFill>
        <p:spPr>
          <a:xfrm>
            <a:off x="5579825" y="1797050"/>
            <a:ext cx="1719600" cy="471299"/>
          </a:xfrm>
          <a:prstGeom prst="rect">
            <a:avLst/>
          </a:prstGeom>
          <a:noFill/>
          <a:ln>
            <a:noFill/>
          </a:ln>
        </p:spPr>
      </p:pic>
      <p:sp>
        <p:nvSpPr>
          <p:cNvPr id="370" name="Google Shape;370;gf3e446dd6f_0_4"/>
          <p:cNvSpPr txBox="1"/>
          <p:nvPr/>
        </p:nvSpPr>
        <p:spPr>
          <a:xfrm>
            <a:off x="5087875" y="3116488"/>
            <a:ext cx="20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Slab"/>
                <a:ea typeface="Roboto Slab"/>
                <a:cs typeface="Roboto Slab"/>
                <a:sym typeface="Roboto Slab"/>
              </a:rPr>
              <a:t>REST API Request</a:t>
            </a:r>
            <a:endParaRPr>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24c36dc46e_2_14"/>
          <p:cNvSpPr txBox="1"/>
          <p:nvPr>
            <p:ph type="ctrTitle"/>
          </p:nvPr>
        </p:nvSpPr>
        <p:spPr>
          <a:xfrm>
            <a:off x="153925" y="679750"/>
            <a:ext cx="2821800" cy="3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CA" sz="1400">
                <a:latin typeface="Roboto Slab"/>
                <a:ea typeface="Roboto Slab"/>
                <a:cs typeface="Roboto Slab"/>
                <a:sym typeface="Roboto Slab"/>
              </a:rPr>
              <a:t>Data Acquisition and  Statistics</a:t>
            </a:r>
            <a:endParaRPr/>
          </a:p>
        </p:txBody>
      </p:sp>
      <p:sp>
        <p:nvSpPr>
          <p:cNvPr id="376" name="Google Shape;376;g124c36dc46e_2_14"/>
          <p:cNvSpPr txBox="1"/>
          <p:nvPr>
            <p:ph idx="1" type="subTitle"/>
          </p:nvPr>
        </p:nvSpPr>
        <p:spPr>
          <a:xfrm>
            <a:off x="729350" y="3071119"/>
            <a:ext cx="18813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24c36dc46e_2_14"/>
          <p:cNvSpPr txBox="1"/>
          <p:nvPr>
            <p:ph idx="2" type="ctrTitle"/>
          </p:nvPr>
        </p:nvSpPr>
        <p:spPr>
          <a:xfrm>
            <a:off x="3634600" y="1436608"/>
            <a:ext cx="1881300" cy="9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Arial"/>
              <a:buNone/>
            </a:pPr>
            <a:r>
              <a:t/>
            </a:r>
            <a:endParaRPr sz="1400">
              <a:latin typeface="Roboto Slab"/>
              <a:ea typeface="Roboto Slab"/>
              <a:cs typeface="Roboto Slab"/>
              <a:sym typeface="Roboto Slab"/>
            </a:endParaRPr>
          </a:p>
          <a:p>
            <a:pPr indent="0" lvl="0" marL="0" rtl="0" algn="l">
              <a:spcBef>
                <a:spcPts val="1600"/>
              </a:spcBef>
              <a:spcAft>
                <a:spcPts val="0"/>
              </a:spcAft>
              <a:buNone/>
            </a:pPr>
            <a:r>
              <a:t/>
            </a:r>
            <a:endParaRPr/>
          </a:p>
        </p:txBody>
      </p:sp>
      <p:sp>
        <p:nvSpPr>
          <p:cNvPr id="378" name="Google Shape;378;g124c36dc46e_2_14"/>
          <p:cNvSpPr txBox="1"/>
          <p:nvPr>
            <p:ph idx="3" type="subTitle"/>
          </p:nvPr>
        </p:nvSpPr>
        <p:spPr>
          <a:xfrm>
            <a:off x="3628175" y="3071119"/>
            <a:ext cx="18813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24c36dc46e_2_14"/>
          <p:cNvSpPr txBox="1"/>
          <p:nvPr>
            <p:ph idx="6" type="ctrTitle"/>
          </p:nvPr>
        </p:nvSpPr>
        <p:spPr>
          <a:xfrm flipH="1">
            <a:off x="-248375" y="4936645"/>
            <a:ext cx="5090400" cy="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24c36dc46e_2_14"/>
          <p:cNvSpPr txBox="1"/>
          <p:nvPr/>
        </p:nvSpPr>
        <p:spPr>
          <a:xfrm>
            <a:off x="3193850" y="653425"/>
            <a:ext cx="2616600" cy="82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000"/>
              <a:buFont typeface="Arial"/>
              <a:buNone/>
            </a:pPr>
            <a:r>
              <a:rPr lang="en-CA">
                <a:solidFill>
                  <a:schemeClr val="lt1"/>
                </a:solidFill>
                <a:latin typeface="Roboto Slab"/>
                <a:ea typeface="Roboto Slab"/>
                <a:cs typeface="Roboto Slab"/>
                <a:sym typeface="Roboto Slab"/>
              </a:rPr>
              <a:t>Data Exploration</a:t>
            </a:r>
            <a:endParaRPr>
              <a:solidFill>
                <a:schemeClr val="lt1"/>
              </a:solidFill>
              <a:latin typeface="Roboto Slab"/>
              <a:ea typeface="Roboto Slab"/>
              <a:cs typeface="Roboto Slab"/>
              <a:sym typeface="Roboto Slab"/>
            </a:endParaRPr>
          </a:p>
          <a:p>
            <a:pPr indent="0" lvl="0" marL="0" rtl="0" algn="l">
              <a:spcBef>
                <a:spcPts val="1600"/>
              </a:spcBef>
              <a:spcAft>
                <a:spcPts val="0"/>
              </a:spcAft>
              <a:buNone/>
            </a:pPr>
            <a:r>
              <a:t/>
            </a:r>
            <a:endParaRPr>
              <a:latin typeface="Roboto Slab"/>
              <a:ea typeface="Roboto Slab"/>
              <a:cs typeface="Roboto Slab"/>
              <a:sym typeface="Roboto Slab"/>
            </a:endParaRPr>
          </a:p>
        </p:txBody>
      </p:sp>
      <p:sp>
        <p:nvSpPr>
          <p:cNvPr id="381" name="Google Shape;381;g124c36dc46e_2_14"/>
          <p:cNvSpPr txBox="1"/>
          <p:nvPr/>
        </p:nvSpPr>
        <p:spPr>
          <a:xfrm>
            <a:off x="6336375" y="718300"/>
            <a:ext cx="24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382" name="Google Shape;382;g124c36dc46e_2_14"/>
          <p:cNvSpPr txBox="1"/>
          <p:nvPr/>
        </p:nvSpPr>
        <p:spPr>
          <a:xfrm>
            <a:off x="6449775" y="610600"/>
            <a:ext cx="244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4800"/>
              <a:buFont typeface="Arial"/>
              <a:buNone/>
            </a:pPr>
            <a:r>
              <a:rPr lang="en-CA">
                <a:solidFill>
                  <a:schemeClr val="lt1"/>
                </a:solidFill>
                <a:latin typeface="Roboto Slab"/>
                <a:ea typeface="Roboto Slab"/>
                <a:cs typeface="Roboto Slab"/>
                <a:sym typeface="Roboto Slab"/>
              </a:rPr>
              <a:t>Data Preprocessing and Transformation </a:t>
            </a:r>
            <a:endParaRPr>
              <a:latin typeface="Roboto Slab"/>
              <a:ea typeface="Roboto Slab"/>
              <a:cs typeface="Roboto Slab"/>
              <a:sym typeface="Roboto Slab"/>
            </a:endParaRPr>
          </a:p>
        </p:txBody>
      </p:sp>
      <p:sp>
        <p:nvSpPr>
          <p:cNvPr id="383" name="Google Shape;383;g124c36dc46e_2_14"/>
          <p:cNvSpPr txBox="1"/>
          <p:nvPr>
            <p:ph type="ctrTitle"/>
          </p:nvPr>
        </p:nvSpPr>
        <p:spPr>
          <a:xfrm>
            <a:off x="646975" y="162425"/>
            <a:ext cx="3299700" cy="33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CA" sz="1400">
                <a:latin typeface="Roboto Slab"/>
                <a:ea typeface="Roboto Slab"/>
                <a:cs typeface="Roboto Slab"/>
                <a:sym typeface="Roboto Slab"/>
              </a:rPr>
              <a:t>Data Acquisition and  Statistics </a:t>
            </a:r>
            <a:endParaRPr sz="1400">
              <a:latin typeface="Roboto Slab"/>
              <a:ea typeface="Roboto Slab"/>
              <a:cs typeface="Roboto Slab"/>
              <a:sym typeface="Roboto Slab"/>
            </a:endParaRPr>
          </a:p>
        </p:txBody>
      </p:sp>
      <p:pic>
        <p:nvPicPr>
          <p:cNvPr id="384" name="Google Shape;384;g124c36dc46e_2_14"/>
          <p:cNvPicPr preferRelativeResize="0"/>
          <p:nvPr/>
        </p:nvPicPr>
        <p:blipFill rotWithShape="1">
          <a:blip r:embed="rId3">
            <a:alphaModFix/>
          </a:blip>
          <a:srcRect b="0" l="0" r="0" t="0"/>
          <a:stretch/>
        </p:blipFill>
        <p:spPr>
          <a:xfrm>
            <a:off x="382010" y="2904338"/>
            <a:ext cx="2224280" cy="1539301"/>
          </a:xfrm>
          <a:prstGeom prst="rect">
            <a:avLst/>
          </a:prstGeom>
          <a:noFill/>
          <a:ln>
            <a:noFill/>
          </a:ln>
        </p:spPr>
      </p:pic>
      <p:sp>
        <p:nvSpPr>
          <p:cNvPr id="385" name="Google Shape;385;g124c36dc46e_2_14"/>
          <p:cNvSpPr txBox="1"/>
          <p:nvPr/>
        </p:nvSpPr>
        <p:spPr>
          <a:xfrm>
            <a:off x="153925" y="1023700"/>
            <a:ext cx="28218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
              <a:buFont typeface="Arial"/>
              <a:buNone/>
            </a:pPr>
            <a:r>
              <a:rPr b="0" i="0" lang="en-CA" sz="900" u="none" cap="none" strike="noStrike">
                <a:solidFill>
                  <a:schemeClr val="lt1"/>
                </a:solidFill>
                <a:latin typeface="Roboto Slab"/>
                <a:ea typeface="Roboto Slab"/>
                <a:cs typeface="Roboto Slab"/>
                <a:sym typeface="Roboto Slab"/>
              </a:rPr>
              <a:t>Source : Kaggle-vehicle-claim-fraud-detection</a:t>
            </a:r>
            <a:endParaRPr b="0" i="0" sz="900" u="none" cap="none" strike="noStrike">
              <a:solidFill>
                <a:schemeClr val="lt1"/>
              </a:solidFill>
              <a:latin typeface="Roboto Slab"/>
              <a:ea typeface="Roboto Slab"/>
              <a:cs typeface="Roboto Slab"/>
              <a:sym typeface="Roboto Slab"/>
            </a:endParaRPr>
          </a:p>
        </p:txBody>
      </p:sp>
      <p:graphicFrame>
        <p:nvGraphicFramePr>
          <p:cNvPr id="386" name="Google Shape;386;g124c36dc46e_2_14"/>
          <p:cNvGraphicFramePr/>
          <p:nvPr/>
        </p:nvGraphicFramePr>
        <p:xfrm>
          <a:off x="382000" y="1334813"/>
          <a:ext cx="3000000" cy="3000000"/>
        </p:xfrm>
        <a:graphic>
          <a:graphicData uri="http://schemas.openxmlformats.org/drawingml/2006/table">
            <a:tbl>
              <a:tblPr>
                <a:noFill/>
                <a:tableStyleId>{B81CA724-7C05-42F5-B6E1-E9F707212036}</a:tableStyleId>
              </a:tblPr>
              <a:tblGrid>
                <a:gridCol w="1158250"/>
                <a:gridCol w="1066050"/>
              </a:tblGrid>
              <a:tr h="485950">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Variable types</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Number of variables </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9225">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Categorical</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22</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4775">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Numeric</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9</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4775">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Boolean</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CA" sz="1000" u="none" cap="none" strike="noStrike">
                          <a:solidFill>
                            <a:schemeClr val="lt1"/>
                          </a:solidFill>
                          <a:latin typeface="Roboto Slab"/>
                          <a:ea typeface="Roboto Slab"/>
                          <a:cs typeface="Roboto Slab"/>
                          <a:sym typeface="Roboto Slab"/>
                        </a:rPr>
                        <a:t>2</a:t>
                      </a:r>
                      <a:endParaRPr b="1" sz="1000" u="none" cap="none" strike="noStrike">
                        <a:solidFill>
                          <a:schemeClr val="lt1"/>
                        </a:solidFill>
                        <a:latin typeface="Roboto Slab"/>
                        <a:ea typeface="Roboto Slab"/>
                        <a:cs typeface="Roboto Slab"/>
                        <a:sym typeface="Roboto Slab"/>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387" name="Google Shape;387;g124c36dc46e_2_14"/>
          <p:cNvPicPr preferRelativeResize="0"/>
          <p:nvPr/>
        </p:nvPicPr>
        <p:blipFill rotWithShape="1">
          <a:blip r:embed="rId4">
            <a:alphaModFix/>
          </a:blip>
          <a:srcRect b="0" l="0" r="0" t="0"/>
          <a:stretch/>
        </p:blipFill>
        <p:spPr>
          <a:xfrm>
            <a:off x="3355300" y="2747400"/>
            <a:ext cx="2484700" cy="1696251"/>
          </a:xfrm>
          <a:prstGeom prst="rect">
            <a:avLst/>
          </a:prstGeom>
          <a:noFill/>
          <a:ln>
            <a:noFill/>
          </a:ln>
        </p:spPr>
      </p:pic>
      <p:sp>
        <p:nvSpPr>
          <p:cNvPr id="388" name="Google Shape;388;g124c36dc46e_2_14"/>
          <p:cNvSpPr txBox="1"/>
          <p:nvPr/>
        </p:nvSpPr>
        <p:spPr>
          <a:xfrm>
            <a:off x="3193850" y="1192875"/>
            <a:ext cx="1378200" cy="1323600"/>
          </a:xfrm>
          <a:prstGeom prst="rect">
            <a:avLst/>
          </a:prstGeom>
          <a:noFill/>
          <a:ln>
            <a:noFill/>
          </a:ln>
        </p:spPr>
        <p:txBody>
          <a:bodyPr anchorCtr="0" anchor="t" bIns="91425" lIns="91425" spcFirstLastPara="1" rIns="91425" wrap="square" tIns="91425">
            <a:spAutoFit/>
          </a:bodyPr>
          <a:lstStyle/>
          <a:p>
            <a:pPr indent="-304800" lvl="0" marL="269999" rtl="0" algn="l">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Distribution</a:t>
            </a:r>
            <a:endParaRPr sz="1200">
              <a:solidFill>
                <a:schemeClr val="lt1"/>
              </a:solidFill>
              <a:latin typeface="Roboto Slab"/>
              <a:ea typeface="Roboto Slab"/>
              <a:cs typeface="Roboto Slab"/>
              <a:sym typeface="Roboto Slab"/>
            </a:endParaRPr>
          </a:p>
          <a:p>
            <a:pPr indent="-304800" lvl="0" marL="269999" rtl="0" algn="l">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Trends</a:t>
            </a:r>
            <a:endParaRPr sz="1200">
              <a:solidFill>
                <a:schemeClr val="lt1"/>
              </a:solidFill>
              <a:latin typeface="Roboto Slab"/>
              <a:ea typeface="Roboto Slab"/>
              <a:cs typeface="Roboto Slab"/>
              <a:sym typeface="Roboto Slab"/>
            </a:endParaRPr>
          </a:p>
          <a:p>
            <a:pPr indent="-304800" lvl="0" marL="269999" rtl="0" algn="l">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Patterns</a:t>
            </a:r>
            <a:endParaRPr sz="1200">
              <a:solidFill>
                <a:schemeClr val="lt1"/>
              </a:solidFill>
              <a:latin typeface="Roboto Slab"/>
              <a:ea typeface="Roboto Slab"/>
              <a:cs typeface="Roboto Slab"/>
              <a:sym typeface="Roboto Slab"/>
            </a:endParaRPr>
          </a:p>
          <a:p>
            <a:pPr indent="-304800" lvl="0" marL="269999" rtl="0" algn="l">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Outliers </a:t>
            </a:r>
            <a:endParaRPr sz="1200">
              <a:solidFill>
                <a:schemeClr val="lt1"/>
              </a:solidFill>
              <a:latin typeface="Roboto Slab"/>
              <a:ea typeface="Roboto Slab"/>
              <a:cs typeface="Roboto Slab"/>
              <a:sym typeface="Roboto Slab"/>
            </a:endParaRPr>
          </a:p>
          <a:p>
            <a:pPr indent="-304800" lvl="0" marL="269999" rtl="0" algn="l">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Correlation </a:t>
            </a:r>
            <a:endParaRPr sz="1200">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389" name="Google Shape;389;g124c36dc46e_2_14"/>
          <p:cNvPicPr preferRelativeResize="0"/>
          <p:nvPr/>
        </p:nvPicPr>
        <p:blipFill rotWithShape="1">
          <a:blip r:embed="rId5">
            <a:alphaModFix/>
          </a:blip>
          <a:srcRect b="0" l="0" r="0" t="0"/>
          <a:stretch/>
        </p:blipFill>
        <p:spPr>
          <a:xfrm>
            <a:off x="4733050" y="1269025"/>
            <a:ext cx="1187127" cy="1025849"/>
          </a:xfrm>
          <a:prstGeom prst="rect">
            <a:avLst/>
          </a:prstGeom>
          <a:noFill/>
          <a:ln>
            <a:noFill/>
          </a:ln>
        </p:spPr>
      </p:pic>
      <p:sp>
        <p:nvSpPr>
          <p:cNvPr id="390" name="Google Shape;390;g124c36dc46e_2_14"/>
          <p:cNvSpPr txBox="1"/>
          <p:nvPr/>
        </p:nvSpPr>
        <p:spPr>
          <a:xfrm>
            <a:off x="4681750" y="2285775"/>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600"/>
              <a:buFont typeface="Arial"/>
              <a:buNone/>
            </a:pPr>
            <a:r>
              <a:rPr lang="en-CA" sz="600">
                <a:solidFill>
                  <a:schemeClr val="lt1"/>
                </a:solidFill>
                <a:latin typeface="Roboto Slab"/>
                <a:ea typeface="Roboto Slab"/>
                <a:cs typeface="Roboto Slab"/>
                <a:sym typeface="Roboto Slab"/>
              </a:rPr>
              <a:t>Number of fraudulent claims across years</a:t>
            </a:r>
            <a:endParaRPr>
              <a:latin typeface="Roboto Slab"/>
              <a:ea typeface="Roboto Slab"/>
              <a:cs typeface="Roboto Slab"/>
              <a:sym typeface="Roboto Slab"/>
            </a:endParaRPr>
          </a:p>
        </p:txBody>
      </p:sp>
      <p:sp>
        <p:nvSpPr>
          <p:cNvPr id="391" name="Google Shape;391;g124c36dc46e_2_14"/>
          <p:cNvSpPr txBox="1"/>
          <p:nvPr/>
        </p:nvSpPr>
        <p:spPr>
          <a:xfrm>
            <a:off x="6272250" y="1346800"/>
            <a:ext cx="26937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Handling missing values - replacing by mean value  </a:t>
            </a:r>
            <a:endParaRPr sz="1200">
              <a:solidFill>
                <a:schemeClr val="lt1"/>
              </a:solidFill>
              <a:latin typeface="Roboto Slab"/>
              <a:ea typeface="Roboto Slab"/>
              <a:cs typeface="Roboto Slab"/>
              <a:sym typeface="Roboto Slab"/>
            </a:endParaRPr>
          </a:p>
          <a:p>
            <a:pPr indent="-304800" lvl="0" marL="457200" rtl="0" algn="l">
              <a:lnSpc>
                <a:spcPct val="115000"/>
              </a:lnSpc>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Feature encoding - one hot encoding</a:t>
            </a:r>
            <a:endParaRPr sz="1200">
              <a:solidFill>
                <a:schemeClr val="lt1"/>
              </a:solidFill>
              <a:latin typeface="Roboto Slab"/>
              <a:ea typeface="Roboto Slab"/>
              <a:cs typeface="Roboto Slab"/>
              <a:sym typeface="Roboto Slab"/>
            </a:endParaRPr>
          </a:p>
          <a:p>
            <a:pPr indent="-304800" lvl="0" marL="457200" rtl="0" algn="l">
              <a:lnSpc>
                <a:spcPct val="115000"/>
              </a:lnSpc>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Feature standardization </a:t>
            </a:r>
            <a:endParaRPr sz="1200">
              <a:solidFill>
                <a:schemeClr val="lt1"/>
              </a:solidFill>
              <a:latin typeface="Roboto Slab"/>
              <a:ea typeface="Roboto Slab"/>
              <a:cs typeface="Roboto Slab"/>
              <a:sym typeface="Roboto Slab"/>
            </a:endParaRPr>
          </a:p>
          <a:p>
            <a:pPr indent="-304800" lvl="0" marL="457200" rtl="0" algn="l">
              <a:lnSpc>
                <a:spcPct val="115000"/>
              </a:lnSpc>
              <a:spcBef>
                <a:spcPts val="0"/>
              </a:spcBef>
              <a:spcAft>
                <a:spcPts val="0"/>
              </a:spcAft>
              <a:buClr>
                <a:schemeClr val="lt1"/>
              </a:buClr>
              <a:buSzPts val="1200"/>
              <a:buFont typeface="Roboto Slab"/>
              <a:buChar char="●"/>
            </a:pPr>
            <a:r>
              <a:rPr lang="en-CA" sz="1200">
                <a:solidFill>
                  <a:schemeClr val="lt1"/>
                </a:solidFill>
                <a:latin typeface="Roboto Slab"/>
                <a:ea typeface="Roboto Slab"/>
                <a:cs typeface="Roboto Slab"/>
                <a:sym typeface="Roboto Slab"/>
              </a:rPr>
              <a:t>Prevention of overfitting and handling imbalance data</a:t>
            </a:r>
            <a:endParaRPr sz="1200">
              <a:solidFill>
                <a:schemeClr val="lt1"/>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200">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cxnSp>
        <p:nvCxnSpPr>
          <p:cNvPr id="396" name="Google Shape;396;gf3e446dd6f_0_8"/>
          <p:cNvCxnSpPr/>
          <p:nvPr/>
        </p:nvCxnSpPr>
        <p:spPr>
          <a:xfrm>
            <a:off x="5800950" y="2600325"/>
            <a:ext cx="1857000" cy="129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gf3e446dd6f_0_8"/>
          <p:cNvCxnSpPr>
            <a:endCxn id="398" idx="1"/>
          </p:cNvCxnSpPr>
          <p:nvPr/>
        </p:nvCxnSpPr>
        <p:spPr>
          <a:xfrm>
            <a:off x="5800950" y="1076325"/>
            <a:ext cx="1857000" cy="129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gf3e446dd6f_0_8"/>
          <p:cNvSpPr/>
          <p:nvPr/>
        </p:nvSpPr>
        <p:spPr>
          <a:xfrm>
            <a:off x="5448300" y="4229100"/>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f3e446dd6f_0_8"/>
          <p:cNvSpPr txBox="1"/>
          <p:nvPr>
            <p:ph type="ctrTitle"/>
          </p:nvPr>
        </p:nvSpPr>
        <p:spPr>
          <a:xfrm>
            <a:off x="351400" y="-85450"/>
            <a:ext cx="3641700" cy="62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CA" sz="2900"/>
              <a:t>AutoML - Databricks</a:t>
            </a:r>
            <a:endParaRPr sz="2900"/>
          </a:p>
        </p:txBody>
      </p:sp>
      <p:sp>
        <p:nvSpPr>
          <p:cNvPr id="401" name="Google Shape;401;gf3e446dd6f_0_8"/>
          <p:cNvSpPr txBox="1"/>
          <p:nvPr>
            <p:ph idx="2" type="ctrTitle"/>
          </p:nvPr>
        </p:nvSpPr>
        <p:spPr>
          <a:xfrm>
            <a:off x="5661775" y="35624"/>
            <a:ext cx="2500200" cy="53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CA" sz="2700">
                <a:solidFill>
                  <a:schemeClr val="dk1"/>
                </a:solidFill>
              </a:rPr>
              <a:t>H</a:t>
            </a:r>
            <a:r>
              <a:rPr baseline="-25000" lang="en-CA" sz="2700">
                <a:solidFill>
                  <a:schemeClr val="dk1"/>
                </a:solidFill>
              </a:rPr>
              <a:t>2</a:t>
            </a:r>
            <a:r>
              <a:rPr lang="en-CA" sz="2700">
                <a:solidFill>
                  <a:schemeClr val="dk1"/>
                </a:solidFill>
              </a:rPr>
              <a:t>O AutoML</a:t>
            </a:r>
            <a:endParaRPr sz="2700">
              <a:solidFill>
                <a:schemeClr val="dk1"/>
              </a:solidFill>
            </a:endParaRPr>
          </a:p>
        </p:txBody>
      </p:sp>
      <p:pic>
        <p:nvPicPr>
          <p:cNvPr id="402" name="Google Shape;402;gf3e446dd6f_0_8"/>
          <p:cNvPicPr preferRelativeResize="0"/>
          <p:nvPr/>
        </p:nvPicPr>
        <p:blipFill>
          <a:blip r:embed="rId3">
            <a:alphaModFix/>
          </a:blip>
          <a:stretch>
            <a:fillRect/>
          </a:stretch>
        </p:blipFill>
        <p:spPr>
          <a:xfrm>
            <a:off x="87550" y="35600"/>
            <a:ext cx="599950" cy="533975"/>
          </a:xfrm>
          <a:prstGeom prst="rect">
            <a:avLst/>
          </a:prstGeom>
          <a:noFill/>
          <a:ln>
            <a:noFill/>
          </a:ln>
        </p:spPr>
      </p:pic>
      <p:pic>
        <p:nvPicPr>
          <p:cNvPr id="403" name="Google Shape;403;gf3e446dd6f_0_8"/>
          <p:cNvPicPr preferRelativeResize="0"/>
          <p:nvPr/>
        </p:nvPicPr>
        <p:blipFill>
          <a:blip r:embed="rId4">
            <a:alphaModFix/>
          </a:blip>
          <a:stretch>
            <a:fillRect/>
          </a:stretch>
        </p:blipFill>
        <p:spPr>
          <a:xfrm>
            <a:off x="3639525" y="73015"/>
            <a:ext cx="874599" cy="459150"/>
          </a:xfrm>
          <a:prstGeom prst="rect">
            <a:avLst/>
          </a:prstGeom>
          <a:noFill/>
          <a:ln>
            <a:noFill/>
          </a:ln>
        </p:spPr>
      </p:pic>
      <p:sp>
        <p:nvSpPr>
          <p:cNvPr id="404" name="Google Shape;404;gf3e446dd6f_0_8"/>
          <p:cNvSpPr txBox="1"/>
          <p:nvPr/>
        </p:nvSpPr>
        <p:spPr>
          <a:xfrm>
            <a:off x="-3206750" y="4445500"/>
            <a:ext cx="3422700" cy="27705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Steps:</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1. Import the dataset </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2. Launch the AutoML experiment, set F1 score as the metrics </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3. AutoML configure -&gt; training -&gt; evaluate  </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 XGboost has the highest validation F1 score and test accuracy</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4. Registering the model to the model registry</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 Name: FauldDetection_Best_XGBoost</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5. Deploy the model using MLflow model deployment</a:t>
            </a:r>
            <a:endParaRPr sz="1100">
              <a:solidFill>
                <a:schemeClr val="lt1"/>
              </a:solidFill>
              <a:latin typeface="Roboto Slab"/>
              <a:ea typeface="Roboto Slab"/>
              <a:cs typeface="Roboto Slab"/>
              <a:sym typeface="Roboto Slab"/>
            </a:endParaRPr>
          </a:p>
          <a:p>
            <a:pPr indent="-298450" lvl="0" marL="457200" marR="0" rtl="0" algn="l">
              <a:lnSpc>
                <a:spcPct val="100000"/>
              </a:lnSpc>
              <a:spcBef>
                <a:spcPts val="0"/>
              </a:spcBef>
              <a:spcAft>
                <a:spcPts val="0"/>
              </a:spcAft>
              <a:buClr>
                <a:schemeClr val="lt1"/>
              </a:buClr>
              <a:buSzPts val="1100"/>
              <a:buFont typeface="Roboto Slab"/>
              <a:buChar char="●"/>
            </a:pPr>
            <a:r>
              <a:rPr lang="en-CA" sz="1100">
                <a:solidFill>
                  <a:schemeClr val="lt1"/>
                </a:solidFill>
                <a:latin typeface="Roboto Slab"/>
                <a:ea typeface="Roboto Slab"/>
                <a:cs typeface="Roboto Slab"/>
                <a:sym typeface="Roboto Slab"/>
              </a:rPr>
              <a:t>• Transit the model into production</a:t>
            </a:r>
            <a:endParaRPr sz="1100">
              <a:solidFill>
                <a:schemeClr val="lt1"/>
              </a:solidFill>
              <a:latin typeface="Roboto Slab"/>
              <a:ea typeface="Roboto Slab"/>
              <a:cs typeface="Roboto Slab"/>
              <a:sym typeface="Roboto Slab"/>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Slab"/>
              <a:ea typeface="Roboto Slab"/>
              <a:cs typeface="Roboto Slab"/>
              <a:sym typeface="Roboto Slab"/>
            </a:endParaRPr>
          </a:p>
        </p:txBody>
      </p:sp>
      <p:pic>
        <p:nvPicPr>
          <p:cNvPr id="405" name="Google Shape;405;gf3e446dd6f_0_8"/>
          <p:cNvPicPr preferRelativeResize="0"/>
          <p:nvPr/>
        </p:nvPicPr>
        <p:blipFill>
          <a:blip r:embed="rId5">
            <a:alphaModFix/>
          </a:blip>
          <a:stretch>
            <a:fillRect/>
          </a:stretch>
        </p:blipFill>
        <p:spPr>
          <a:xfrm>
            <a:off x="4877650" y="-4625"/>
            <a:ext cx="667040" cy="766850"/>
          </a:xfrm>
          <a:prstGeom prst="rect">
            <a:avLst/>
          </a:prstGeom>
          <a:noFill/>
          <a:ln>
            <a:noFill/>
          </a:ln>
        </p:spPr>
      </p:pic>
      <p:sp>
        <p:nvSpPr>
          <p:cNvPr id="406" name="Google Shape;406;gf3e446dd6f_0_8"/>
          <p:cNvSpPr/>
          <p:nvPr/>
        </p:nvSpPr>
        <p:spPr>
          <a:xfrm>
            <a:off x="4888225" y="864100"/>
            <a:ext cx="13317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t>Install, Import and Initialize H</a:t>
            </a:r>
            <a:r>
              <a:rPr baseline="-25000" lang="en-CA" sz="1100"/>
              <a:t>2</a:t>
            </a:r>
            <a:r>
              <a:rPr lang="en-CA" sz="1100"/>
              <a:t>O</a:t>
            </a:r>
            <a:endParaRPr sz="1100"/>
          </a:p>
        </p:txBody>
      </p:sp>
      <p:sp>
        <p:nvSpPr>
          <p:cNvPr id="407" name="Google Shape;407;gf3e446dd6f_0_8"/>
          <p:cNvSpPr/>
          <p:nvPr/>
        </p:nvSpPr>
        <p:spPr>
          <a:xfrm>
            <a:off x="7660425" y="681975"/>
            <a:ext cx="1443600" cy="295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700"/>
              <a:t>REST API clients </a:t>
            </a:r>
            <a:br>
              <a:rPr b="1" lang="en-CA" sz="700"/>
            </a:br>
            <a:r>
              <a:rPr b="1" lang="en-CA" sz="700"/>
              <a:t>for Python, R, Excel</a:t>
            </a:r>
            <a:endParaRPr b="1" sz="700"/>
          </a:p>
        </p:txBody>
      </p:sp>
      <p:sp>
        <p:nvSpPr>
          <p:cNvPr id="408" name="Google Shape;408;gf3e446dd6f_0_8"/>
          <p:cNvSpPr/>
          <p:nvPr/>
        </p:nvSpPr>
        <p:spPr>
          <a:xfrm>
            <a:off x="7660425" y="986775"/>
            <a:ext cx="1443600" cy="1089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9" name="Google Shape;409;gf3e446dd6f_0_8"/>
          <p:cNvSpPr/>
          <p:nvPr/>
        </p:nvSpPr>
        <p:spPr>
          <a:xfrm>
            <a:off x="7789200" y="1761600"/>
            <a:ext cx="1238700" cy="227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800"/>
              <a:t>Infrastructure layer</a:t>
            </a:r>
            <a:endParaRPr b="1" sz="800"/>
          </a:p>
        </p:txBody>
      </p:sp>
      <p:sp>
        <p:nvSpPr>
          <p:cNvPr id="410" name="Google Shape;410;gf3e446dd6f_0_8"/>
          <p:cNvSpPr/>
          <p:nvPr/>
        </p:nvSpPr>
        <p:spPr>
          <a:xfrm>
            <a:off x="7789200" y="1465550"/>
            <a:ext cx="1238700" cy="227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800"/>
              <a:t>Algorithm layer</a:t>
            </a:r>
            <a:endParaRPr b="1" sz="800"/>
          </a:p>
        </p:txBody>
      </p:sp>
      <p:sp>
        <p:nvSpPr>
          <p:cNvPr id="411" name="Google Shape;411;gf3e446dd6f_0_8"/>
          <p:cNvSpPr/>
          <p:nvPr/>
        </p:nvSpPr>
        <p:spPr>
          <a:xfrm>
            <a:off x="7789280" y="1169500"/>
            <a:ext cx="1238700" cy="227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t>Language layer</a:t>
            </a:r>
            <a:endParaRPr b="1" sz="800"/>
          </a:p>
        </p:txBody>
      </p:sp>
      <p:sp>
        <p:nvSpPr>
          <p:cNvPr id="412" name="Google Shape;412;gf3e446dd6f_0_8"/>
          <p:cNvSpPr txBox="1"/>
          <p:nvPr/>
        </p:nvSpPr>
        <p:spPr>
          <a:xfrm>
            <a:off x="7789200" y="474975"/>
            <a:ext cx="1162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700">
                <a:latin typeface="Roboto Slab"/>
                <a:ea typeface="Roboto Slab"/>
                <a:cs typeface="Roboto Slab"/>
                <a:sym typeface="Roboto Slab"/>
              </a:rPr>
              <a:t>H</a:t>
            </a:r>
            <a:r>
              <a:rPr baseline="-25000" lang="en-CA" sz="700">
                <a:latin typeface="Roboto Slab"/>
                <a:ea typeface="Roboto Slab"/>
                <a:cs typeface="Roboto Slab"/>
                <a:sym typeface="Roboto Slab"/>
              </a:rPr>
              <a:t>2</a:t>
            </a:r>
            <a:r>
              <a:rPr lang="en-CA" sz="700">
                <a:latin typeface="Roboto Slab"/>
                <a:ea typeface="Roboto Slab"/>
                <a:cs typeface="Roboto Slab"/>
                <a:sym typeface="Roboto Slab"/>
              </a:rPr>
              <a:t>O architecture</a:t>
            </a:r>
            <a:endParaRPr sz="700">
              <a:latin typeface="Roboto Slab"/>
              <a:ea typeface="Roboto Slab"/>
              <a:cs typeface="Roboto Slab"/>
              <a:sym typeface="Roboto Slab"/>
            </a:endParaRPr>
          </a:p>
        </p:txBody>
      </p:sp>
      <p:sp>
        <p:nvSpPr>
          <p:cNvPr id="398" name="Google Shape;398;gf3e446dd6f_0_8"/>
          <p:cNvSpPr txBox="1"/>
          <p:nvPr/>
        </p:nvSpPr>
        <p:spPr>
          <a:xfrm>
            <a:off x="7657950" y="942975"/>
            <a:ext cx="1278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700">
                <a:latin typeface="Roboto Slab"/>
                <a:ea typeface="Roboto Slab"/>
                <a:cs typeface="Roboto Slab"/>
                <a:sym typeface="Roboto Slab"/>
              </a:rPr>
              <a:t>Process</a:t>
            </a:r>
            <a:endParaRPr sz="700">
              <a:latin typeface="Roboto Slab"/>
              <a:ea typeface="Roboto Slab"/>
              <a:cs typeface="Roboto Slab"/>
              <a:sym typeface="Roboto Slab"/>
            </a:endParaRPr>
          </a:p>
        </p:txBody>
      </p:sp>
      <p:sp>
        <p:nvSpPr>
          <p:cNvPr id="413" name="Google Shape;413;gf3e446dd6f_0_8"/>
          <p:cNvSpPr/>
          <p:nvPr/>
        </p:nvSpPr>
        <p:spPr>
          <a:xfrm>
            <a:off x="4888225" y="1626100"/>
            <a:ext cx="15222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t>Convert dataframe to H</a:t>
            </a:r>
            <a:r>
              <a:rPr baseline="-25000" lang="en-CA" sz="1100"/>
              <a:t>2</a:t>
            </a:r>
            <a:r>
              <a:rPr lang="en-CA" sz="1100"/>
              <a:t>O frame</a:t>
            </a:r>
            <a:endParaRPr sz="1100"/>
          </a:p>
        </p:txBody>
      </p:sp>
      <p:sp>
        <p:nvSpPr>
          <p:cNvPr id="414" name="Google Shape;414;gf3e446dd6f_0_8"/>
          <p:cNvSpPr/>
          <p:nvPr/>
        </p:nvSpPr>
        <p:spPr>
          <a:xfrm>
            <a:off x="4888225" y="3759700"/>
            <a:ext cx="23604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t>Leaderboard to view ranks of models by metrics</a:t>
            </a:r>
            <a:endParaRPr sz="1100"/>
          </a:p>
        </p:txBody>
      </p:sp>
      <p:sp>
        <p:nvSpPr>
          <p:cNvPr id="415" name="Google Shape;415;gf3e446dd6f_0_8"/>
          <p:cNvSpPr/>
          <p:nvPr/>
        </p:nvSpPr>
        <p:spPr>
          <a:xfrm>
            <a:off x="4888225" y="4445500"/>
            <a:ext cx="27486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solidFill>
                  <a:schemeClr val="dk1"/>
                </a:solidFill>
              </a:rPr>
              <a:t>- Save the model in binary/mojo format</a:t>
            </a:r>
            <a:endParaRPr sz="1100">
              <a:solidFill>
                <a:schemeClr val="dk1"/>
              </a:solidFill>
            </a:endParaRPr>
          </a:p>
          <a:p>
            <a:pPr indent="0" lvl="0" marL="0" rtl="0" algn="l">
              <a:spcBef>
                <a:spcPts val="0"/>
              </a:spcBef>
              <a:spcAft>
                <a:spcPts val="0"/>
              </a:spcAft>
              <a:buNone/>
            </a:pPr>
            <a:r>
              <a:rPr lang="en-CA" sz="1100"/>
              <a:t>- </a:t>
            </a:r>
            <a:r>
              <a:rPr lang="en-CA" sz="1100"/>
              <a:t>Use the saved model for predictions</a:t>
            </a:r>
            <a:endParaRPr sz="1100"/>
          </a:p>
        </p:txBody>
      </p:sp>
      <p:sp>
        <p:nvSpPr>
          <p:cNvPr id="416" name="Google Shape;416;gf3e446dd6f_0_8"/>
          <p:cNvSpPr/>
          <p:nvPr/>
        </p:nvSpPr>
        <p:spPr>
          <a:xfrm>
            <a:off x="5448300" y="1409700"/>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f3e446dd6f_0_8"/>
          <p:cNvSpPr/>
          <p:nvPr/>
        </p:nvSpPr>
        <p:spPr>
          <a:xfrm>
            <a:off x="5448300" y="2171700"/>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f3e446dd6f_0_8"/>
          <p:cNvSpPr/>
          <p:nvPr/>
        </p:nvSpPr>
        <p:spPr>
          <a:xfrm>
            <a:off x="5448300" y="2857500"/>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f3e446dd6f_0_8"/>
          <p:cNvSpPr/>
          <p:nvPr/>
        </p:nvSpPr>
        <p:spPr>
          <a:xfrm>
            <a:off x="4888225" y="2388100"/>
            <a:ext cx="17508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100">
                <a:solidFill>
                  <a:schemeClr val="dk1"/>
                </a:solidFill>
              </a:rPr>
              <a:t>Pass to H</a:t>
            </a:r>
            <a:r>
              <a:rPr baseline="-25000" lang="en-CA" sz="1100">
                <a:solidFill>
                  <a:schemeClr val="dk1"/>
                </a:solidFill>
              </a:rPr>
              <a:t>2</a:t>
            </a:r>
            <a:r>
              <a:rPr lang="en-CA" sz="1100">
                <a:solidFill>
                  <a:schemeClr val="dk1"/>
                </a:solidFill>
              </a:rPr>
              <a:t>O autoML function </a:t>
            </a:r>
            <a:br>
              <a:rPr lang="en-CA" sz="1100">
                <a:solidFill>
                  <a:schemeClr val="dk1"/>
                </a:solidFill>
              </a:rPr>
            </a:br>
            <a:r>
              <a:rPr lang="en-CA" sz="1100">
                <a:solidFill>
                  <a:schemeClr val="dk1"/>
                </a:solidFill>
              </a:rPr>
              <a:t>(auto preprocessing) </a:t>
            </a:r>
            <a:endParaRPr sz="1100">
              <a:solidFill>
                <a:schemeClr val="dk1"/>
              </a:solidFill>
            </a:endParaRPr>
          </a:p>
        </p:txBody>
      </p:sp>
      <p:sp>
        <p:nvSpPr>
          <p:cNvPr id="420" name="Google Shape;420;gf3e446dd6f_0_8"/>
          <p:cNvSpPr/>
          <p:nvPr/>
        </p:nvSpPr>
        <p:spPr>
          <a:xfrm>
            <a:off x="5448300" y="3543300"/>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f3e446dd6f_0_8"/>
          <p:cNvSpPr/>
          <p:nvPr/>
        </p:nvSpPr>
        <p:spPr>
          <a:xfrm>
            <a:off x="4888225" y="3073900"/>
            <a:ext cx="20268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solidFill>
                  <a:schemeClr val="dk1"/>
                </a:solidFill>
              </a:rPr>
              <a:t>Train the model</a:t>
            </a:r>
            <a:endParaRPr sz="1100">
              <a:solidFill>
                <a:schemeClr val="dk1"/>
              </a:solidFill>
            </a:endParaRPr>
          </a:p>
        </p:txBody>
      </p:sp>
      <p:sp>
        <p:nvSpPr>
          <p:cNvPr id="422" name="Google Shape;422;gf3e446dd6f_0_8"/>
          <p:cNvSpPr/>
          <p:nvPr/>
        </p:nvSpPr>
        <p:spPr>
          <a:xfrm>
            <a:off x="7677150" y="2223175"/>
            <a:ext cx="1446000" cy="905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800"/>
              <a:t>Hyper parameter optimization:</a:t>
            </a:r>
            <a:br>
              <a:rPr lang="en-CA" sz="800"/>
            </a:br>
            <a:r>
              <a:rPr lang="en-CA" sz="800"/>
              <a:t>- </a:t>
            </a:r>
            <a:r>
              <a:rPr lang="en-CA" sz="800">
                <a:solidFill>
                  <a:srgbClr val="212121"/>
                </a:solidFill>
              </a:rPr>
              <a:t>Max_runtime_secs</a:t>
            </a:r>
            <a:endParaRPr sz="800">
              <a:solidFill>
                <a:srgbClr val="212121"/>
              </a:solidFill>
            </a:endParaRPr>
          </a:p>
          <a:p>
            <a:pPr indent="0" lvl="0" marL="0" marR="0" rtl="0" algn="ctr">
              <a:lnSpc>
                <a:spcPct val="100000"/>
              </a:lnSpc>
              <a:spcBef>
                <a:spcPts val="0"/>
              </a:spcBef>
              <a:spcAft>
                <a:spcPts val="0"/>
              </a:spcAft>
              <a:buNone/>
            </a:pPr>
            <a:r>
              <a:rPr lang="en-CA" sz="800">
                <a:solidFill>
                  <a:srgbClr val="212121"/>
                </a:solidFill>
              </a:rPr>
              <a:t>- Stopping_metric</a:t>
            </a:r>
            <a:br>
              <a:rPr lang="en-CA" sz="800">
                <a:solidFill>
                  <a:srgbClr val="212121"/>
                </a:solidFill>
              </a:rPr>
            </a:br>
            <a:r>
              <a:rPr lang="en-CA" sz="800">
                <a:solidFill>
                  <a:srgbClr val="212121"/>
                </a:solidFill>
              </a:rPr>
              <a:t>- Sort_metric</a:t>
            </a:r>
            <a:br>
              <a:rPr lang="en-CA" sz="800">
                <a:solidFill>
                  <a:srgbClr val="212121"/>
                </a:solidFill>
              </a:rPr>
            </a:br>
            <a:r>
              <a:rPr lang="en-CA" sz="800">
                <a:solidFill>
                  <a:srgbClr val="212121"/>
                </a:solidFill>
              </a:rPr>
              <a:t>- Balance classes</a:t>
            </a:r>
            <a:br>
              <a:rPr lang="en-CA" sz="800">
                <a:solidFill>
                  <a:srgbClr val="212121"/>
                </a:solidFill>
              </a:rPr>
            </a:br>
            <a:r>
              <a:rPr lang="en-CA" sz="800">
                <a:solidFill>
                  <a:srgbClr val="212121"/>
                </a:solidFill>
              </a:rPr>
              <a:t>Max_models</a:t>
            </a:r>
            <a:endParaRPr sz="800">
              <a:solidFill>
                <a:srgbClr val="212121"/>
              </a:solidFill>
            </a:endParaRPr>
          </a:p>
        </p:txBody>
      </p:sp>
      <p:sp>
        <p:nvSpPr>
          <p:cNvPr id="423" name="Google Shape;423;gf3e446dd6f_0_8"/>
          <p:cNvSpPr/>
          <p:nvPr/>
        </p:nvSpPr>
        <p:spPr>
          <a:xfrm>
            <a:off x="7677150" y="3276600"/>
            <a:ext cx="1446000" cy="1017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800"/>
              <a:t>Advantages</a:t>
            </a:r>
            <a:r>
              <a:rPr lang="en-CA" sz="800"/>
              <a:t>:</a:t>
            </a:r>
            <a:br>
              <a:rPr lang="en-CA" sz="800"/>
            </a:br>
            <a:r>
              <a:rPr lang="en-CA" sz="800"/>
              <a:t>- Ease of Implementation</a:t>
            </a:r>
            <a:br>
              <a:rPr lang="en-CA" sz="800"/>
            </a:br>
            <a:r>
              <a:rPr lang="en-CA" sz="800"/>
              <a:t>- Better performance</a:t>
            </a:r>
            <a:br>
              <a:rPr lang="en-CA" sz="800"/>
            </a:br>
            <a:r>
              <a:rPr lang="en-CA" sz="800"/>
              <a:t>- </a:t>
            </a:r>
            <a:r>
              <a:rPr lang="en-CA" sz="800"/>
              <a:t>Explainability</a:t>
            </a:r>
            <a:br>
              <a:rPr b="1" lang="en-CA" sz="700"/>
            </a:br>
            <a:br>
              <a:rPr b="1" lang="en-CA" sz="700"/>
            </a:br>
            <a:r>
              <a:rPr b="1" lang="en-CA" sz="800"/>
              <a:t>Disadvantages</a:t>
            </a:r>
            <a:r>
              <a:rPr lang="en-CA" sz="800"/>
              <a:t>:</a:t>
            </a:r>
            <a:br>
              <a:rPr lang="en-CA" sz="800"/>
            </a:br>
            <a:r>
              <a:rPr lang="en-CA" sz="800"/>
              <a:t>- Limitations on a windows computer</a:t>
            </a:r>
            <a:endParaRPr sz="800"/>
          </a:p>
        </p:txBody>
      </p:sp>
      <p:sp>
        <p:nvSpPr>
          <p:cNvPr id="424" name="Google Shape;424;gf3e446dd6f_0_8"/>
          <p:cNvSpPr/>
          <p:nvPr/>
        </p:nvSpPr>
        <p:spPr>
          <a:xfrm>
            <a:off x="351400" y="681975"/>
            <a:ext cx="13317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t>Connect Databricks through Azure</a:t>
            </a:r>
            <a:endParaRPr sz="1100"/>
          </a:p>
        </p:txBody>
      </p:sp>
      <p:sp>
        <p:nvSpPr>
          <p:cNvPr id="425" name="Google Shape;425;gf3e446dd6f_0_8"/>
          <p:cNvSpPr/>
          <p:nvPr/>
        </p:nvSpPr>
        <p:spPr>
          <a:xfrm>
            <a:off x="351400" y="1443975"/>
            <a:ext cx="15222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t>Launch AutoML experiment &amp; import the dataset</a:t>
            </a:r>
            <a:endParaRPr sz="1100"/>
          </a:p>
        </p:txBody>
      </p:sp>
      <p:sp>
        <p:nvSpPr>
          <p:cNvPr id="426" name="Google Shape;426;gf3e446dd6f_0_8"/>
          <p:cNvSpPr/>
          <p:nvPr/>
        </p:nvSpPr>
        <p:spPr>
          <a:xfrm>
            <a:off x="911475" y="1227575"/>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f3e446dd6f_0_8"/>
          <p:cNvSpPr/>
          <p:nvPr/>
        </p:nvSpPr>
        <p:spPr>
          <a:xfrm>
            <a:off x="911475" y="1989575"/>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f3e446dd6f_0_8"/>
          <p:cNvSpPr/>
          <p:nvPr/>
        </p:nvSpPr>
        <p:spPr>
          <a:xfrm>
            <a:off x="911475" y="2804538"/>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f3e446dd6f_0_8"/>
          <p:cNvSpPr/>
          <p:nvPr/>
        </p:nvSpPr>
        <p:spPr>
          <a:xfrm>
            <a:off x="351400" y="2217475"/>
            <a:ext cx="20268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100">
                <a:solidFill>
                  <a:schemeClr val="dk1"/>
                </a:solidFill>
              </a:rPr>
              <a:t>Set F1 score as the performance metrics</a:t>
            </a:r>
            <a:endParaRPr sz="1100">
              <a:solidFill>
                <a:schemeClr val="dk1"/>
              </a:solidFill>
            </a:endParaRPr>
          </a:p>
        </p:txBody>
      </p:sp>
      <p:sp>
        <p:nvSpPr>
          <p:cNvPr id="430" name="Google Shape;430;gf3e446dd6f_0_8"/>
          <p:cNvSpPr/>
          <p:nvPr/>
        </p:nvSpPr>
        <p:spPr>
          <a:xfrm>
            <a:off x="351400" y="3025688"/>
            <a:ext cx="22509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100">
                <a:solidFill>
                  <a:schemeClr val="dk1"/>
                </a:solidFill>
              </a:rPr>
              <a:t>C</a:t>
            </a:r>
            <a:r>
              <a:rPr lang="en-CA" sz="1100">
                <a:solidFill>
                  <a:schemeClr val="dk1"/>
                </a:solidFill>
              </a:rPr>
              <a:t>onfigure, train and evaluate</a:t>
            </a:r>
            <a:endParaRPr sz="1100">
              <a:solidFill>
                <a:schemeClr val="dk1"/>
              </a:solidFill>
            </a:endParaRPr>
          </a:p>
        </p:txBody>
      </p:sp>
      <p:sp>
        <p:nvSpPr>
          <p:cNvPr id="431" name="Google Shape;431;gf3e446dd6f_0_8"/>
          <p:cNvSpPr/>
          <p:nvPr/>
        </p:nvSpPr>
        <p:spPr>
          <a:xfrm>
            <a:off x="2690300" y="823325"/>
            <a:ext cx="1750800" cy="253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1000"/>
              <a:t>Advantages</a:t>
            </a:r>
            <a:r>
              <a:rPr lang="en-CA" sz="1000"/>
              <a:t>:</a:t>
            </a:r>
            <a:br>
              <a:rPr lang="en-CA" sz="1000"/>
            </a:br>
            <a:r>
              <a:rPr lang="en-CA" sz="1000"/>
              <a:t>- Automate the data preprocessing, feature engineering, modeling training and hyperparameter tuning.</a:t>
            </a:r>
            <a:br>
              <a:rPr lang="en-CA" sz="1000"/>
            </a:br>
            <a:r>
              <a:rPr lang="en-CA" sz="1000"/>
              <a:t>- Automatically generated editable notebooks for further customization</a:t>
            </a:r>
            <a:br>
              <a:rPr lang="en-CA" sz="1000"/>
            </a:br>
            <a:r>
              <a:rPr lang="en-CA" sz="1000"/>
              <a:t>- Using MLflow model serving to host the registered model as REST endpoints.</a:t>
            </a:r>
            <a:br>
              <a:rPr b="1" lang="en-CA" sz="700"/>
            </a:br>
            <a:br>
              <a:rPr b="1" lang="en-CA" sz="700"/>
            </a:br>
            <a:endParaRPr sz="800">
              <a:highlight>
                <a:srgbClr val="FFFF00"/>
              </a:highlight>
            </a:endParaRPr>
          </a:p>
        </p:txBody>
      </p:sp>
      <p:sp>
        <p:nvSpPr>
          <p:cNvPr id="432" name="Google Shape;432;gf3e446dd6f_0_8"/>
          <p:cNvSpPr/>
          <p:nvPr/>
        </p:nvSpPr>
        <p:spPr>
          <a:xfrm>
            <a:off x="911475" y="4303375"/>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f3e446dd6f_0_8"/>
          <p:cNvSpPr/>
          <p:nvPr/>
        </p:nvSpPr>
        <p:spPr>
          <a:xfrm>
            <a:off x="351400" y="3833975"/>
            <a:ext cx="23604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100">
                <a:solidFill>
                  <a:schemeClr val="dk1"/>
                </a:solidFill>
              </a:rPr>
              <a:t>Register model to the model registry</a:t>
            </a:r>
            <a:endParaRPr sz="1100"/>
          </a:p>
        </p:txBody>
      </p:sp>
      <p:sp>
        <p:nvSpPr>
          <p:cNvPr id="434" name="Google Shape;434;gf3e446dd6f_0_8"/>
          <p:cNvSpPr/>
          <p:nvPr/>
        </p:nvSpPr>
        <p:spPr>
          <a:xfrm>
            <a:off x="351400" y="4519775"/>
            <a:ext cx="2748600" cy="5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100">
                <a:solidFill>
                  <a:schemeClr val="dk1"/>
                </a:solidFill>
              </a:rPr>
              <a:t>D</a:t>
            </a:r>
            <a:r>
              <a:rPr lang="en-CA" sz="1100">
                <a:solidFill>
                  <a:schemeClr val="dk1"/>
                </a:solidFill>
              </a:rPr>
              <a:t>eploy using MLflow model deployment</a:t>
            </a:r>
            <a:endParaRPr sz="1100"/>
          </a:p>
        </p:txBody>
      </p:sp>
      <p:sp>
        <p:nvSpPr>
          <p:cNvPr id="435" name="Google Shape;435;gf3e446dd6f_0_8"/>
          <p:cNvSpPr/>
          <p:nvPr/>
        </p:nvSpPr>
        <p:spPr>
          <a:xfrm>
            <a:off x="911475" y="3617575"/>
            <a:ext cx="96300" cy="21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
          <p:cNvSpPr txBox="1"/>
          <p:nvPr>
            <p:ph type="ctrTitle"/>
          </p:nvPr>
        </p:nvSpPr>
        <p:spPr>
          <a:xfrm>
            <a:off x="720000" y="235200"/>
            <a:ext cx="77040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CA"/>
              <a:t>Auto ML MODEL Performances</a:t>
            </a:r>
            <a:endParaRPr/>
          </a:p>
        </p:txBody>
      </p:sp>
      <p:sp>
        <p:nvSpPr>
          <p:cNvPr id="441" name="Google Shape;441;p6"/>
          <p:cNvSpPr txBox="1"/>
          <p:nvPr/>
        </p:nvSpPr>
        <p:spPr>
          <a:xfrm>
            <a:off x="2080000" y="4351900"/>
            <a:ext cx="52527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1500"/>
              <a:buFont typeface="Arial"/>
              <a:buNone/>
            </a:pPr>
            <a:r>
              <a:rPr b="1" i="1" lang="en-CA" sz="1500" u="none" cap="none" strike="noStrike">
                <a:solidFill>
                  <a:schemeClr val="dk1"/>
                </a:solidFill>
                <a:latin typeface="Roboto Slab"/>
                <a:ea typeface="Roboto Slab"/>
                <a:cs typeface="Roboto Slab"/>
                <a:sym typeface="Roboto Slab"/>
              </a:rPr>
              <a:t>We choose XGBoost because of </a:t>
            </a:r>
            <a:r>
              <a:rPr b="1" i="1" lang="en-CA" sz="1500">
                <a:solidFill>
                  <a:schemeClr val="dk1"/>
                </a:solidFill>
                <a:latin typeface="Roboto Slab"/>
                <a:ea typeface="Roboto Slab"/>
                <a:cs typeface="Roboto Slab"/>
                <a:sym typeface="Roboto Slab"/>
              </a:rPr>
              <a:t>Validation F1 Score</a:t>
            </a:r>
            <a:endParaRPr b="1" i="1" sz="1500" u="none" cap="none" strike="noStrike">
              <a:solidFill>
                <a:schemeClr val="dk1"/>
              </a:solidFill>
              <a:latin typeface="Roboto Slab"/>
              <a:ea typeface="Roboto Slab"/>
              <a:cs typeface="Roboto Slab"/>
              <a:sym typeface="Roboto Slab"/>
            </a:endParaRPr>
          </a:p>
        </p:txBody>
      </p:sp>
      <p:graphicFrame>
        <p:nvGraphicFramePr>
          <p:cNvPr id="442" name="Google Shape;442;p6"/>
          <p:cNvGraphicFramePr/>
          <p:nvPr/>
        </p:nvGraphicFramePr>
        <p:xfrm>
          <a:off x="996363" y="1027650"/>
          <a:ext cx="3000000" cy="3000000"/>
        </p:xfrm>
        <a:graphic>
          <a:graphicData uri="http://schemas.openxmlformats.org/drawingml/2006/table">
            <a:tbl>
              <a:tblPr>
                <a:noFill/>
                <a:tableStyleId>{B0118F36-92BD-4D9E-8F40-27B5E4E0A53D}</a:tableStyleId>
              </a:tblPr>
              <a:tblGrid>
                <a:gridCol w="1333500"/>
                <a:gridCol w="1171575"/>
                <a:gridCol w="1200150"/>
                <a:gridCol w="1238250"/>
                <a:gridCol w="1219200"/>
                <a:gridCol w="1257300"/>
              </a:tblGrid>
              <a:tr h="361950">
                <a:tc>
                  <a:txBody>
                    <a:bodyPr/>
                    <a:lstStyle/>
                    <a:p>
                      <a:pPr indent="0" lvl="0" marL="0" rtl="0" algn="l">
                        <a:spcBef>
                          <a:spcPts val="0"/>
                        </a:spcBef>
                        <a:spcAft>
                          <a:spcPts val="0"/>
                        </a:spcAft>
                        <a:buNone/>
                      </a:pPr>
                      <a:r>
                        <a:t/>
                      </a:r>
                      <a:endParaRPr/>
                    </a:p>
                  </a:txBody>
                  <a:tcPr marT="9525" marB="68575" marR="952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gridSpan="5">
                  <a:txBody>
                    <a:bodyPr/>
                    <a:lstStyle/>
                    <a:p>
                      <a:pPr indent="0" lvl="0" marL="0" rtl="0" algn="ctr">
                        <a:lnSpc>
                          <a:spcPct val="115000"/>
                        </a:lnSpc>
                        <a:spcBef>
                          <a:spcPts val="0"/>
                        </a:spcBef>
                        <a:spcAft>
                          <a:spcPts val="0"/>
                        </a:spcAft>
                        <a:buNone/>
                      </a:pPr>
                      <a:r>
                        <a:rPr b="1" lang="en-CA">
                          <a:solidFill>
                            <a:srgbClr val="FFFFFF"/>
                          </a:solidFill>
                          <a:latin typeface="Georgia"/>
                          <a:ea typeface="Georgia"/>
                          <a:cs typeface="Georgia"/>
                          <a:sym typeface="Georgia"/>
                        </a:rPr>
                        <a:t>Performance Metrics</a:t>
                      </a:r>
                      <a:endParaRPr b="1">
                        <a:solidFill>
                          <a:srgbClr val="FFFFFF"/>
                        </a:solidFill>
                        <a:latin typeface="Georgia"/>
                        <a:ea typeface="Georgia"/>
                        <a:cs typeface="Georgia"/>
                        <a:sym typeface="Georgia"/>
                      </a:endParaRPr>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3A6A6"/>
                    </a:solidFill>
                  </a:tcPr>
                </a:tc>
                <a:tc hMerge="1"/>
                <a:tc hMerge="1"/>
                <a:tc hMerge="1"/>
                <a:tc hMerge="1"/>
              </a:tr>
              <a:tr h="447675">
                <a:tc>
                  <a:txBody>
                    <a:bodyPr/>
                    <a:lstStyle/>
                    <a:p>
                      <a:pPr indent="0" lvl="0" marL="0" rtl="0" algn="ctr">
                        <a:lnSpc>
                          <a:spcPct val="115000"/>
                        </a:lnSpc>
                        <a:spcBef>
                          <a:spcPts val="0"/>
                        </a:spcBef>
                        <a:spcAft>
                          <a:spcPts val="0"/>
                        </a:spcAft>
                        <a:buNone/>
                      </a:pPr>
                      <a:r>
                        <a:rPr b="1" lang="en-CA"/>
                        <a:t>Models</a:t>
                      </a:r>
                      <a:endParaRPr b="1"/>
                    </a:p>
                  </a:txBody>
                  <a:tcPr marT="9525" marB="68575" marR="952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CA" sz="900">
                          <a:solidFill>
                            <a:srgbClr val="FFFFFF"/>
                          </a:solidFill>
                          <a:latin typeface="Georgia"/>
                          <a:ea typeface="Georgia"/>
                          <a:cs typeface="Georgia"/>
                          <a:sym typeface="Georgia"/>
                        </a:rPr>
                        <a:t>Precision</a:t>
                      </a:r>
                      <a:endParaRPr b="1" sz="900">
                        <a:solidFill>
                          <a:srgbClr val="FFFFFF"/>
                        </a:solidFill>
                        <a:latin typeface="Georgia"/>
                        <a:ea typeface="Georgia"/>
                        <a:cs typeface="Georgia"/>
                        <a:sym typeface="Georgia"/>
                      </a:endParaRPr>
                    </a:p>
                  </a:txBody>
                  <a:tcPr marT="34300" marB="34300" marR="68575" marL="68575" anchor="ctr">
                    <a:lnL cap="flat" cmpd="sng" w="12650">
                      <a:solidFill>
                        <a:srgbClr val="FFFFF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3A6A6"/>
                    </a:solidFill>
                  </a:tcPr>
                </a:tc>
                <a:tc>
                  <a:txBody>
                    <a:bodyPr/>
                    <a:lstStyle/>
                    <a:p>
                      <a:pPr indent="0" lvl="0" marL="0" rtl="0" algn="ctr">
                        <a:lnSpc>
                          <a:spcPct val="115000"/>
                        </a:lnSpc>
                        <a:spcBef>
                          <a:spcPts val="0"/>
                        </a:spcBef>
                        <a:spcAft>
                          <a:spcPts val="0"/>
                        </a:spcAft>
                        <a:buNone/>
                      </a:pPr>
                      <a:r>
                        <a:rPr b="1" lang="en-CA" sz="900">
                          <a:solidFill>
                            <a:srgbClr val="FFFFFF"/>
                          </a:solidFill>
                          <a:latin typeface="Georgia"/>
                          <a:ea typeface="Georgia"/>
                          <a:cs typeface="Georgia"/>
                          <a:sym typeface="Georgia"/>
                        </a:rPr>
                        <a:t>Recall</a:t>
                      </a:r>
                      <a:endParaRPr b="1" sz="900">
                        <a:solidFill>
                          <a:srgbClr val="FFFFFF"/>
                        </a:solidFill>
                        <a:latin typeface="Georgia"/>
                        <a:ea typeface="Georgia"/>
                        <a:cs typeface="Georgia"/>
                        <a:sym typeface="Georgia"/>
                      </a:endParaRPr>
                    </a:p>
                  </a:txBody>
                  <a:tcPr marT="34300" marB="34300" marR="68575" marL="6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3A6A6"/>
                    </a:solidFill>
                  </a:tcPr>
                </a:tc>
                <a:tc>
                  <a:txBody>
                    <a:bodyPr/>
                    <a:lstStyle/>
                    <a:p>
                      <a:pPr indent="0" lvl="0" marL="0" rtl="0" algn="ctr">
                        <a:lnSpc>
                          <a:spcPct val="115000"/>
                        </a:lnSpc>
                        <a:spcBef>
                          <a:spcPts val="0"/>
                        </a:spcBef>
                        <a:spcAft>
                          <a:spcPts val="0"/>
                        </a:spcAft>
                        <a:buNone/>
                      </a:pPr>
                      <a:r>
                        <a:rPr b="1" lang="en-CA" sz="900">
                          <a:solidFill>
                            <a:srgbClr val="FFFFFF"/>
                          </a:solidFill>
                          <a:latin typeface="Georgia"/>
                          <a:ea typeface="Georgia"/>
                          <a:cs typeface="Georgia"/>
                          <a:sym typeface="Georgia"/>
                        </a:rPr>
                        <a:t>F1 Score</a:t>
                      </a:r>
                      <a:endParaRPr b="1" sz="900">
                        <a:solidFill>
                          <a:srgbClr val="FFFFFF"/>
                        </a:solidFill>
                        <a:latin typeface="Georgia"/>
                        <a:ea typeface="Georgia"/>
                        <a:cs typeface="Georgia"/>
                        <a:sym typeface="Georgia"/>
                      </a:endParaRPr>
                    </a:p>
                  </a:txBody>
                  <a:tcPr marT="34300" marB="34300" marR="68575" marL="68575" anchor="ctr">
                    <a:lnL cap="flat" cmpd="sng" w="190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3A6A6"/>
                    </a:solidFill>
                  </a:tcPr>
                </a:tc>
                <a:tc>
                  <a:txBody>
                    <a:bodyPr/>
                    <a:lstStyle/>
                    <a:p>
                      <a:pPr indent="0" lvl="0" marL="0" rtl="0" algn="ctr">
                        <a:lnSpc>
                          <a:spcPct val="115000"/>
                        </a:lnSpc>
                        <a:spcBef>
                          <a:spcPts val="0"/>
                        </a:spcBef>
                        <a:spcAft>
                          <a:spcPts val="0"/>
                        </a:spcAft>
                        <a:buNone/>
                      </a:pPr>
                      <a:r>
                        <a:rPr b="1" lang="en-CA" sz="900">
                          <a:solidFill>
                            <a:srgbClr val="FFFFFF"/>
                          </a:solidFill>
                          <a:latin typeface="Georgia"/>
                          <a:ea typeface="Georgia"/>
                          <a:cs typeface="Georgia"/>
                          <a:sym typeface="Georgia"/>
                        </a:rPr>
                        <a:t>AUC-ROC</a:t>
                      </a:r>
                      <a:endParaRPr b="1" sz="900">
                        <a:solidFill>
                          <a:srgbClr val="FFFFFF"/>
                        </a:solidFill>
                        <a:latin typeface="Georgia"/>
                        <a:ea typeface="Georgia"/>
                        <a:cs typeface="Georgia"/>
                        <a:sym typeface="Georgia"/>
                      </a:endParaRPr>
                    </a:p>
                  </a:txBody>
                  <a:tcPr marT="34300" marB="34300" marR="68575" marL="68575" anchor="ctr">
                    <a:lnL cap="flat" cmpd="sng" w="12650">
                      <a:solidFill>
                        <a:schemeClr val="dk1"/>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3A6A6"/>
                    </a:solidFill>
                  </a:tcPr>
                </a:tc>
                <a:tc>
                  <a:txBody>
                    <a:bodyPr/>
                    <a:lstStyle/>
                    <a:p>
                      <a:pPr indent="0" lvl="0" marL="0" rtl="0" algn="ctr">
                        <a:lnSpc>
                          <a:spcPct val="115000"/>
                        </a:lnSpc>
                        <a:spcBef>
                          <a:spcPts val="0"/>
                        </a:spcBef>
                        <a:spcAft>
                          <a:spcPts val="0"/>
                        </a:spcAft>
                        <a:buNone/>
                      </a:pPr>
                      <a:r>
                        <a:rPr b="1" lang="en-CA" sz="900">
                          <a:solidFill>
                            <a:srgbClr val="FFFFFF"/>
                          </a:solidFill>
                          <a:latin typeface="Georgia"/>
                          <a:ea typeface="Georgia"/>
                          <a:cs typeface="Georgia"/>
                          <a:sym typeface="Georgia"/>
                        </a:rPr>
                        <a:t>Accuracy</a:t>
                      </a:r>
                      <a:endParaRPr b="1" sz="900">
                        <a:solidFill>
                          <a:srgbClr val="FFFFFF"/>
                        </a:solidFill>
                        <a:latin typeface="Georgia"/>
                        <a:ea typeface="Georgia"/>
                        <a:cs typeface="Georgia"/>
                        <a:sym typeface="Georgia"/>
                      </a:endParaRPr>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3A6A6"/>
                    </a:solidFill>
                  </a:tcPr>
                </a:tc>
              </a:tr>
              <a:tr h="400050">
                <a:tc>
                  <a:txBody>
                    <a:bodyPr/>
                    <a:lstStyle/>
                    <a:p>
                      <a:pPr indent="0" lvl="0" marL="0" rtl="0" algn="ctr">
                        <a:lnSpc>
                          <a:spcPct val="115000"/>
                        </a:lnSpc>
                        <a:spcBef>
                          <a:spcPts val="0"/>
                        </a:spcBef>
                        <a:spcAft>
                          <a:spcPts val="0"/>
                        </a:spcAft>
                        <a:buNone/>
                      </a:pPr>
                      <a:r>
                        <a:rPr lang="en-CA" sz="1100">
                          <a:latin typeface="Georgia"/>
                          <a:ea typeface="Georgia"/>
                          <a:cs typeface="Georgia"/>
                          <a:sym typeface="Georgia"/>
                        </a:rPr>
                        <a:t>Random Forest</a:t>
                      </a:r>
                      <a:endParaRPr sz="1100">
                        <a:latin typeface="Georgia"/>
                        <a:ea typeface="Georgia"/>
                        <a:cs typeface="Georgia"/>
                        <a:sym typeface="Georgia"/>
                      </a:endParaRPr>
                    </a:p>
                  </a:txBody>
                  <a:tcPr marT="9525" marB="68575" marR="952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88.3%</a:t>
                      </a:r>
                      <a:endParaRPr sz="900"/>
                    </a:p>
                  </a:txBody>
                  <a:tcPr marT="34300" marB="34300" marR="68575" marL="68575" anchor="ctr">
                    <a:lnL cap="flat" cmpd="sng" w="12650">
                      <a:solidFill>
                        <a:srgbClr val="FFFFF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dk1"/>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91.0%</a:t>
                      </a:r>
                      <a:endParaRPr sz="900"/>
                    </a:p>
                  </a:txBody>
                  <a:tcPr marT="34300" marB="34300" marR="68575" marL="68575" anchor="ctr">
                    <a:lnL cap="flat" cmpd="sng" w="190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0.81</a:t>
                      </a:r>
                      <a:endParaRPr sz="900"/>
                    </a:p>
                  </a:txBody>
                  <a:tcPr marT="34300" marB="34300" marR="68575" marL="68575" anchor="ctr">
                    <a:lnL cap="flat" cmpd="sng" w="12650">
                      <a:solidFill>
                        <a:schemeClr val="dk1"/>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2F2F2"/>
                    </a:solidFill>
                  </a:tcPr>
                </a:tc>
              </a:tr>
              <a:tr h="361950">
                <a:tc>
                  <a:txBody>
                    <a:bodyPr/>
                    <a:lstStyle/>
                    <a:p>
                      <a:pPr indent="0" lvl="0" marL="0" rtl="0" algn="ctr">
                        <a:lnSpc>
                          <a:spcPct val="115000"/>
                        </a:lnSpc>
                        <a:spcBef>
                          <a:spcPts val="0"/>
                        </a:spcBef>
                        <a:spcAft>
                          <a:spcPts val="0"/>
                        </a:spcAft>
                        <a:buNone/>
                      </a:pPr>
                      <a:r>
                        <a:rPr lang="en-CA" sz="1100">
                          <a:latin typeface="Georgia"/>
                          <a:ea typeface="Georgia"/>
                          <a:cs typeface="Georgia"/>
                          <a:sym typeface="Georgia"/>
                        </a:rPr>
                        <a:t>XGBoost</a:t>
                      </a:r>
                      <a:endParaRPr sz="1100">
                        <a:latin typeface="Georgia"/>
                        <a:ea typeface="Georgia"/>
                        <a:cs typeface="Georgia"/>
                        <a:sym typeface="Georgia"/>
                      </a:endParaRPr>
                    </a:p>
                  </a:txBody>
                  <a:tcPr marT="9525" marB="68575" marR="9525" marL="6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CA" sz="900"/>
                        <a:t>88.4%</a:t>
                      </a:r>
                      <a:endParaRPr sz="900"/>
                    </a:p>
                  </a:txBody>
                  <a:tcPr marT="34300" marB="34300" marR="68575" marL="68575" anchor="ctr">
                    <a:lnL cap="flat" cmpd="sng" w="19050">
                      <a:solidFill>
                        <a:srgbClr val="000000"/>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CA" sz="900"/>
                        <a:t>91.1%</a:t>
                      </a:r>
                      <a:endParaRPr b="1" sz="900"/>
                    </a:p>
                  </a:txBody>
                  <a:tcPr marT="34300" marB="34300" marR="68575" marL="68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CA" sz="900"/>
                        <a:t>0.77</a:t>
                      </a:r>
                      <a:endParaRPr sz="900"/>
                    </a:p>
                  </a:txBody>
                  <a:tcPr marT="34300" marB="34300" marR="68575" marL="68575" anchor="ctr">
                    <a:lnL cap="flat" cmpd="sng" w="19050">
                      <a:solidFill>
                        <a:schemeClr val="dk1"/>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r>
              <a:tr h="361950">
                <a:tc>
                  <a:txBody>
                    <a:bodyPr/>
                    <a:lstStyle/>
                    <a:p>
                      <a:pPr indent="0" lvl="0" marL="0" rtl="0" algn="ctr">
                        <a:lnSpc>
                          <a:spcPct val="115000"/>
                        </a:lnSpc>
                        <a:spcBef>
                          <a:spcPts val="0"/>
                        </a:spcBef>
                        <a:spcAft>
                          <a:spcPts val="0"/>
                        </a:spcAft>
                        <a:buNone/>
                      </a:pPr>
                      <a:r>
                        <a:rPr lang="en-CA" sz="1100">
                          <a:latin typeface="Georgia"/>
                          <a:ea typeface="Georgia"/>
                          <a:cs typeface="Georgia"/>
                          <a:sym typeface="Georgia"/>
                        </a:rPr>
                        <a:t>Logistic Regression</a:t>
                      </a:r>
                      <a:endParaRPr sz="1100">
                        <a:latin typeface="Georgia"/>
                        <a:ea typeface="Georgia"/>
                        <a:cs typeface="Georgia"/>
                        <a:sym typeface="Georgia"/>
                      </a:endParaRPr>
                    </a:p>
                  </a:txBody>
                  <a:tcPr marT="9525" marB="68575" marR="952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89.1%</a:t>
                      </a:r>
                      <a:endParaRPr sz="900"/>
                    </a:p>
                  </a:txBody>
                  <a:tcPr marT="34300" marB="34300" marR="68575" marL="68575" anchor="ctr">
                    <a:lnL cap="flat" cmpd="sng" w="12650">
                      <a:solidFill>
                        <a:srgbClr val="FFFFF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93.8%</a:t>
                      </a:r>
                      <a:endParaRPr sz="900"/>
                    </a:p>
                  </a:txBody>
                  <a:tcPr marT="34300" marB="34300" marR="68575" marL="6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0000">
                          <a:alpha val="0"/>
                        </a:srgbClr>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91.0%</a:t>
                      </a:r>
                      <a:endParaRPr sz="900"/>
                    </a:p>
                  </a:txBody>
                  <a:tcPr marT="34300" marB="34300" marR="68575" marL="68575" anchor="ctr">
                    <a:lnL cap="flat" cmpd="sng" w="190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0.78</a:t>
                      </a:r>
                      <a:endParaRPr sz="900"/>
                    </a:p>
                  </a:txBody>
                  <a:tcPr marT="34300" marB="34300" marR="68575" marL="68575" anchor="ctr">
                    <a:lnL cap="flat" cmpd="sng" w="12650">
                      <a:solidFill>
                        <a:schemeClr val="dk1"/>
                      </a:solidFill>
                      <a:prstDash val="solid"/>
                      <a:round/>
                      <a:headEnd len="sm" w="sm" type="none"/>
                      <a:tailEnd len="sm" w="sm" type="none"/>
                    </a:lnL>
                    <a:lnR cap="flat" cmpd="sng" w="126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93.8%</a:t>
                      </a:r>
                      <a:endParaRPr sz="900"/>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9050">
                      <a:solidFill>
                        <a:srgbClr val="000000"/>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r>
              <a:tr h="419100">
                <a:tc>
                  <a:txBody>
                    <a:bodyPr/>
                    <a:lstStyle/>
                    <a:p>
                      <a:pPr indent="0" lvl="0" marL="0" rtl="0" algn="ctr">
                        <a:lnSpc>
                          <a:spcPct val="115000"/>
                        </a:lnSpc>
                        <a:spcBef>
                          <a:spcPts val="0"/>
                        </a:spcBef>
                        <a:spcAft>
                          <a:spcPts val="0"/>
                        </a:spcAft>
                        <a:buNone/>
                      </a:pPr>
                      <a:r>
                        <a:rPr lang="en-CA" sz="1100">
                          <a:latin typeface="Georgia"/>
                          <a:ea typeface="Georgia"/>
                          <a:cs typeface="Georgia"/>
                          <a:sym typeface="Georgia"/>
                        </a:rPr>
                        <a:t>Lightgbm</a:t>
                      </a:r>
                      <a:endParaRPr sz="1100">
                        <a:latin typeface="Georgia"/>
                        <a:ea typeface="Georgia"/>
                        <a:cs typeface="Georgia"/>
                        <a:sym typeface="Georgia"/>
                      </a:endParaRPr>
                    </a:p>
                  </a:txBody>
                  <a:tcPr marT="9525" marB="68575" marR="952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88.3%</a:t>
                      </a:r>
                      <a:endParaRPr sz="900"/>
                    </a:p>
                  </a:txBody>
                  <a:tcPr marT="34300" marB="34300" marR="68575" marL="68575" anchor="ctr">
                    <a:lnL cap="flat" cmpd="sng" w="12650">
                      <a:solidFill>
                        <a:srgbClr val="FFFFF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91.0%</a:t>
                      </a:r>
                      <a:endParaRPr sz="900"/>
                    </a:p>
                  </a:txBody>
                  <a:tcPr marT="34300" marB="34300" marR="68575" marL="68575" anchor="ctr">
                    <a:lnL cap="flat" cmpd="sng" w="190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0.76</a:t>
                      </a:r>
                      <a:endParaRPr sz="900"/>
                    </a:p>
                  </a:txBody>
                  <a:tcPr marT="34300" marB="34300" marR="68575" marL="68575" anchor="ctr">
                    <a:lnL cap="flat" cmpd="sng" w="12650">
                      <a:solidFill>
                        <a:schemeClr val="dk1"/>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r>
              <a:tr h="361950">
                <a:tc>
                  <a:txBody>
                    <a:bodyPr/>
                    <a:lstStyle/>
                    <a:p>
                      <a:pPr indent="0" lvl="0" marL="0" rtl="0" algn="ctr">
                        <a:lnSpc>
                          <a:spcPct val="115000"/>
                        </a:lnSpc>
                        <a:spcBef>
                          <a:spcPts val="0"/>
                        </a:spcBef>
                        <a:spcAft>
                          <a:spcPts val="0"/>
                        </a:spcAft>
                        <a:buNone/>
                      </a:pPr>
                      <a:r>
                        <a:rPr lang="en-CA" sz="1100">
                          <a:latin typeface="Georgia"/>
                          <a:ea typeface="Georgia"/>
                          <a:cs typeface="Georgia"/>
                          <a:sym typeface="Georgia"/>
                        </a:rPr>
                        <a:t>Decision Tree</a:t>
                      </a:r>
                      <a:endParaRPr sz="1100">
                        <a:latin typeface="Georgia"/>
                        <a:ea typeface="Georgia"/>
                        <a:cs typeface="Georgia"/>
                        <a:sym typeface="Georgia"/>
                      </a:endParaRPr>
                    </a:p>
                  </a:txBody>
                  <a:tcPr marT="9525" marB="68575" marR="952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88.3%</a:t>
                      </a:r>
                      <a:endParaRPr sz="900"/>
                    </a:p>
                  </a:txBody>
                  <a:tcPr marT="34300" marB="34300" marR="68575" marL="68575" anchor="ctr">
                    <a:lnL cap="flat" cmpd="sng" w="12650">
                      <a:solidFill>
                        <a:srgbClr val="FFFFF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9050">
                      <a:solidFill>
                        <a:srgbClr val="000000">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90.5%</a:t>
                      </a:r>
                      <a:endParaRPr sz="900"/>
                    </a:p>
                  </a:txBody>
                  <a:tcPr marT="34300" marB="34300" marR="68575" marL="68575" anchor="ctr">
                    <a:lnL cap="flat" cmpd="sng" w="190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0.73</a:t>
                      </a:r>
                      <a:endParaRPr sz="900"/>
                    </a:p>
                  </a:txBody>
                  <a:tcPr marT="34300" marB="34300" marR="68575" marL="68575" anchor="ctr">
                    <a:lnL cap="flat" cmpd="sng" w="12650">
                      <a:solidFill>
                        <a:schemeClr val="dk1"/>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CA" sz="900"/>
                        <a:t>94.0%</a:t>
                      </a:r>
                      <a:endParaRPr sz="900"/>
                    </a:p>
                  </a:txBody>
                  <a:tcPr marT="34300" marB="34300" marR="68575" marL="68575" anchor="ctr">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gf3e446dd6f_0_15"/>
          <p:cNvPicPr preferRelativeResize="0"/>
          <p:nvPr/>
        </p:nvPicPr>
        <p:blipFill>
          <a:blip r:embed="rId3">
            <a:alphaModFix/>
          </a:blip>
          <a:stretch>
            <a:fillRect/>
          </a:stretch>
        </p:blipFill>
        <p:spPr>
          <a:xfrm>
            <a:off x="5969075" y="136875"/>
            <a:ext cx="1432325" cy="842375"/>
          </a:xfrm>
          <a:prstGeom prst="rect">
            <a:avLst/>
          </a:prstGeom>
          <a:noFill/>
          <a:ln>
            <a:noFill/>
          </a:ln>
        </p:spPr>
      </p:pic>
      <p:pic>
        <p:nvPicPr>
          <p:cNvPr id="448" name="Google Shape;448;gf3e446dd6f_0_15"/>
          <p:cNvPicPr preferRelativeResize="0"/>
          <p:nvPr/>
        </p:nvPicPr>
        <p:blipFill>
          <a:blip r:embed="rId4">
            <a:alphaModFix/>
          </a:blip>
          <a:stretch>
            <a:fillRect/>
          </a:stretch>
        </p:blipFill>
        <p:spPr>
          <a:xfrm>
            <a:off x="1434375" y="139300"/>
            <a:ext cx="2141975" cy="869950"/>
          </a:xfrm>
          <a:prstGeom prst="rect">
            <a:avLst/>
          </a:prstGeom>
          <a:noFill/>
          <a:ln>
            <a:noFill/>
          </a:ln>
        </p:spPr>
      </p:pic>
      <p:sp>
        <p:nvSpPr>
          <p:cNvPr id="449" name="Google Shape;449;gf3e446dd6f_0_15"/>
          <p:cNvSpPr txBox="1"/>
          <p:nvPr/>
        </p:nvSpPr>
        <p:spPr>
          <a:xfrm>
            <a:off x="799875" y="3158850"/>
            <a:ext cx="35196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Slab"/>
              <a:buChar char="●"/>
            </a:pPr>
            <a:r>
              <a:rPr lang="en-CA" sz="1300">
                <a:latin typeface="Roboto Slab"/>
                <a:ea typeface="Roboto Slab"/>
                <a:cs typeface="Roboto Slab"/>
                <a:sym typeface="Roboto Slab"/>
              </a:rPr>
              <a:t>One of the fastest frameworks</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CA" sz="1300">
                <a:latin typeface="Roboto Slab"/>
                <a:ea typeface="Roboto Slab"/>
                <a:cs typeface="Roboto Slab"/>
                <a:sym typeface="Roboto Slab"/>
              </a:rPr>
              <a:t>Fast and easy to code</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CA" sz="1300">
                <a:latin typeface="Roboto Slab"/>
                <a:ea typeface="Roboto Slab"/>
                <a:cs typeface="Roboto Slab"/>
                <a:sym typeface="Roboto Slab"/>
              </a:rPr>
              <a:t>Fewer bugs</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CA" sz="1300">
                <a:latin typeface="Roboto Slab"/>
                <a:ea typeface="Roboto Slab"/>
                <a:cs typeface="Roboto Slab"/>
                <a:sym typeface="Roboto Slab"/>
              </a:rPr>
              <a:t>Short codes</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CA" sz="1300">
                <a:latin typeface="Roboto Slab"/>
                <a:ea typeface="Roboto Slab"/>
                <a:cs typeface="Roboto Slab"/>
                <a:sym typeface="Roboto Slab"/>
              </a:rPr>
              <a:t>Flexible </a:t>
            </a:r>
            <a:endParaRPr sz="1300">
              <a:latin typeface="Roboto Slab"/>
              <a:ea typeface="Roboto Slab"/>
              <a:cs typeface="Roboto Slab"/>
              <a:sym typeface="Roboto Slab"/>
            </a:endParaRPr>
          </a:p>
        </p:txBody>
      </p:sp>
      <p:sp>
        <p:nvSpPr>
          <p:cNvPr id="450" name="Google Shape;450;gf3e446dd6f_0_15"/>
          <p:cNvSpPr txBox="1"/>
          <p:nvPr/>
        </p:nvSpPr>
        <p:spPr>
          <a:xfrm>
            <a:off x="799875" y="1405300"/>
            <a:ext cx="34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Slab"/>
                <a:ea typeface="Roboto Slab"/>
                <a:cs typeface="Roboto Slab"/>
                <a:sym typeface="Roboto Slab"/>
              </a:rPr>
              <a:t>E</a:t>
            </a:r>
            <a:r>
              <a:rPr lang="en-CA">
                <a:latin typeface="Roboto Slab"/>
                <a:ea typeface="Roboto Slab"/>
                <a:cs typeface="Roboto Slab"/>
                <a:sym typeface="Roboto Slab"/>
              </a:rPr>
              <a:t>nable connection between Front end web-app and containerized  model implementation.</a:t>
            </a:r>
            <a:endParaRPr>
              <a:latin typeface="Roboto Slab"/>
              <a:ea typeface="Roboto Slab"/>
              <a:cs typeface="Roboto Slab"/>
              <a:sym typeface="Roboto Slab"/>
            </a:endParaRPr>
          </a:p>
        </p:txBody>
      </p:sp>
      <p:sp>
        <p:nvSpPr>
          <p:cNvPr id="451" name="Google Shape;451;gf3e446dd6f_0_15"/>
          <p:cNvSpPr txBox="1"/>
          <p:nvPr/>
        </p:nvSpPr>
        <p:spPr>
          <a:xfrm>
            <a:off x="886875" y="2421200"/>
            <a:ext cx="31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Roboto Slab"/>
                <a:ea typeface="Roboto Slab"/>
                <a:cs typeface="Roboto Slab"/>
                <a:sym typeface="Roboto Slab"/>
              </a:rPr>
              <a:t>Compared to other RESTful APIs like Flask, Django</a:t>
            </a:r>
            <a:endParaRPr>
              <a:latin typeface="Roboto Slab"/>
              <a:ea typeface="Roboto Slab"/>
              <a:cs typeface="Roboto Slab"/>
              <a:sym typeface="Roboto Slab"/>
            </a:endParaRPr>
          </a:p>
        </p:txBody>
      </p:sp>
      <p:pic>
        <p:nvPicPr>
          <p:cNvPr id="452" name="Google Shape;452;gf3e446dd6f_0_15"/>
          <p:cNvPicPr preferRelativeResize="0"/>
          <p:nvPr/>
        </p:nvPicPr>
        <p:blipFill>
          <a:blip r:embed="rId5">
            <a:alphaModFix/>
          </a:blip>
          <a:stretch>
            <a:fillRect/>
          </a:stretch>
        </p:blipFill>
        <p:spPr>
          <a:xfrm>
            <a:off x="6837000" y="2000963"/>
            <a:ext cx="1707000" cy="1215175"/>
          </a:xfrm>
          <a:prstGeom prst="rect">
            <a:avLst/>
          </a:prstGeom>
          <a:noFill/>
          <a:ln>
            <a:noFill/>
          </a:ln>
        </p:spPr>
      </p:pic>
      <p:sp>
        <p:nvSpPr>
          <p:cNvPr id="453" name="Google Shape;453;gf3e446dd6f_0_15"/>
          <p:cNvSpPr txBox="1"/>
          <p:nvPr/>
        </p:nvSpPr>
        <p:spPr>
          <a:xfrm>
            <a:off x="4630425" y="1100500"/>
            <a:ext cx="3180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CA" sz="1100">
                <a:solidFill>
                  <a:schemeClr val="dk1"/>
                </a:solidFill>
              </a:rPr>
              <a:t>                   </a:t>
            </a:r>
            <a:r>
              <a:rPr lang="en-CA">
                <a:solidFill>
                  <a:schemeClr val="dk1"/>
                </a:solidFill>
              </a:rPr>
              <a:t>    Key </a:t>
            </a:r>
            <a:r>
              <a:rPr lang="en-CA">
                <a:solidFill>
                  <a:schemeClr val="dk1"/>
                </a:solidFill>
                <a:latin typeface="Roboto Slab"/>
                <a:ea typeface="Roboto Slab"/>
                <a:cs typeface="Roboto Slab"/>
                <a:sym typeface="Roboto Slab"/>
              </a:rPr>
              <a:t>Benefits </a:t>
            </a:r>
            <a:endParaRPr sz="1700">
              <a:latin typeface="Roboto Slab"/>
              <a:ea typeface="Roboto Slab"/>
              <a:cs typeface="Roboto Slab"/>
              <a:sym typeface="Roboto Slab"/>
            </a:endParaRPr>
          </a:p>
        </p:txBody>
      </p:sp>
      <p:sp>
        <p:nvSpPr>
          <p:cNvPr id="454" name="Google Shape;454;gf3e446dd6f_0_15"/>
          <p:cNvSpPr txBox="1"/>
          <p:nvPr/>
        </p:nvSpPr>
        <p:spPr>
          <a:xfrm>
            <a:off x="4438025" y="2000975"/>
            <a:ext cx="2717400" cy="1550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Roboto Slab"/>
              <a:buChar char="●"/>
            </a:pPr>
            <a:r>
              <a:rPr lang="en-CA" sz="1300">
                <a:solidFill>
                  <a:schemeClr val="dk1"/>
                </a:solidFill>
                <a:latin typeface="Roboto Slab"/>
                <a:ea typeface="Roboto Slab"/>
                <a:cs typeface="Roboto Slab"/>
                <a:sym typeface="Roboto Slab"/>
              </a:rPr>
              <a:t>Portability</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CA" sz="1300">
                <a:solidFill>
                  <a:schemeClr val="dk1"/>
                </a:solidFill>
                <a:latin typeface="Roboto Slab"/>
                <a:ea typeface="Roboto Slab"/>
                <a:cs typeface="Roboto Slab"/>
                <a:sym typeface="Roboto Slab"/>
              </a:rPr>
              <a:t>Performance</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CA" sz="1300">
                <a:solidFill>
                  <a:schemeClr val="dk1"/>
                </a:solidFill>
                <a:latin typeface="Roboto Slab"/>
                <a:ea typeface="Roboto Slab"/>
                <a:cs typeface="Roboto Slab"/>
                <a:sym typeface="Roboto Slab"/>
              </a:rPr>
              <a:t>Agility</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CA" sz="1300">
                <a:solidFill>
                  <a:schemeClr val="dk1"/>
                </a:solidFill>
                <a:latin typeface="Roboto Slab"/>
                <a:ea typeface="Roboto Slab"/>
                <a:cs typeface="Roboto Slab"/>
                <a:sym typeface="Roboto Slab"/>
              </a:rPr>
              <a:t>Isolation</a:t>
            </a:r>
            <a:endParaRPr sz="1300">
              <a:solidFill>
                <a:schemeClr val="dk1"/>
              </a:solidFill>
              <a:latin typeface="Roboto Slab"/>
              <a:ea typeface="Roboto Slab"/>
              <a:cs typeface="Roboto Slab"/>
              <a:sym typeface="Roboto Slab"/>
            </a:endParaRPr>
          </a:p>
          <a:p>
            <a:pPr indent="-311150" lvl="0" marL="457200" rtl="0" algn="l">
              <a:lnSpc>
                <a:spcPct val="115000"/>
              </a:lnSpc>
              <a:spcBef>
                <a:spcPts val="0"/>
              </a:spcBef>
              <a:spcAft>
                <a:spcPts val="0"/>
              </a:spcAft>
              <a:buClr>
                <a:schemeClr val="dk1"/>
              </a:buClr>
              <a:buSzPts val="1300"/>
              <a:buFont typeface="Roboto Slab"/>
              <a:buChar char="●"/>
            </a:pPr>
            <a:r>
              <a:rPr lang="en-CA" sz="1300">
                <a:solidFill>
                  <a:schemeClr val="dk1"/>
                </a:solidFill>
                <a:latin typeface="Roboto Slab"/>
                <a:ea typeface="Roboto Slab"/>
                <a:cs typeface="Roboto Slab"/>
                <a:sym typeface="Roboto Slab"/>
              </a:rPr>
              <a:t>Scalability</a:t>
            </a:r>
            <a:endParaRPr sz="13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sp>
        <p:nvSpPr>
          <p:cNvPr id="455" name="Google Shape;455;gf3e446dd6f_0_15"/>
          <p:cNvSpPr txBox="1"/>
          <p:nvPr/>
        </p:nvSpPr>
        <p:spPr>
          <a:xfrm>
            <a:off x="4284100" y="1398100"/>
            <a:ext cx="4656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CA">
                <a:solidFill>
                  <a:schemeClr val="dk1"/>
                </a:solidFill>
                <a:latin typeface="Roboto Slab"/>
                <a:ea typeface="Roboto Slab"/>
                <a:cs typeface="Roboto Slab"/>
                <a:sym typeface="Roboto Slab"/>
              </a:rPr>
              <a:t>Running applications in containers has a lot of advantages -</a:t>
            </a:r>
            <a:endParaRPr>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456" name="Google Shape;456;gf3e446dd6f_0_15"/>
          <p:cNvPicPr preferRelativeResize="0"/>
          <p:nvPr/>
        </p:nvPicPr>
        <p:blipFill>
          <a:blip r:embed="rId6">
            <a:alphaModFix/>
          </a:blip>
          <a:stretch>
            <a:fillRect/>
          </a:stretch>
        </p:blipFill>
        <p:spPr>
          <a:xfrm>
            <a:off x="4984950" y="3270775"/>
            <a:ext cx="2893259" cy="1657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surance Plan by Slidesgo">
  <a:themeElements>
    <a:clrScheme name="Simple Light">
      <a:dk1>
        <a:srgbClr val="000000"/>
      </a:dk1>
      <a:lt1>
        <a:srgbClr val="FFFFFF"/>
      </a:lt1>
      <a:dk2>
        <a:srgbClr val="595959"/>
      </a:dk2>
      <a:lt2>
        <a:srgbClr val="EEEEEE"/>
      </a:lt2>
      <a:accent1>
        <a:srgbClr val="00D6C0"/>
      </a:accent1>
      <a:accent2>
        <a:srgbClr val="073763"/>
      </a:accent2>
      <a:accent3>
        <a:srgbClr val="0B5394"/>
      </a:accent3>
      <a:accent4>
        <a:srgbClr val="3D85C6"/>
      </a:accent4>
      <a:accent5>
        <a:srgbClr val="008275"/>
      </a:accent5>
      <a:accent6>
        <a:srgbClr val="00AE9D"/>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